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57" r:id="rId19"/>
    <p:sldId id="281" r:id="rId20"/>
    <p:sldId id="262" r:id="rId21"/>
    <p:sldId id="283" r:id="rId22"/>
    <p:sldId id="284" r:id="rId23"/>
    <p:sldId id="285" r:id="rId24"/>
    <p:sldId id="264" r:id="rId25"/>
    <p:sldId id="288" r:id="rId26"/>
    <p:sldId id="286" r:id="rId27"/>
    <p:sldId id="287" r:id="rId28"/>
    <p:sldId id="263" r:id="rId29"/>
    <p:sldId id="28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22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370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006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869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875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702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68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735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583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931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424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3BE04-3BE7-4D0A-BA39-66EA225D4F2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F03C2-6B9F-4EBC-B82A-7817B430E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5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59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Some people are ‘</a:t>
            </a:r>
            <a:r>
              <a:rPr lang="en-GB" b="1" u="sng" dirty="0" smtClean="0"/>
              <a:t>vegetarians’.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92288"/>
            <a:ext cx="10515600" cy="4351338"/>
          </a:xfrm>
        </p:spPr>
        <p:txBody>
          <a:bodyPr/>
          <a:lstStyle/>
          <a:p>
            <a:r>
              <a:rPr lang="en-GB" sz="3200" dirty="0" smtClean="0"/>
              <a:t>What does this word mean?</a:t>
            </a:r>
          </a:p>
          <a:p>
            <a:r>
              <a:rPr lang="en-GB" sz="3200" dirty="0" smtClean="0"/>
              <a:t>Why might somebody be a vegetarian?</a:t>
            </a:r>
          </a:p>
          <a:p>
            <a:pPr marL="0" indent="0">
              <a:buNone/>
            </a:pPr>
            <a:r>
              <a:rPr lang="en-GB" sz="3200" dirty="0" smtClean="0"/>
              <a:t>- 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48615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3812" y="838200"/>
            <a:ext cx="4524375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850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16487" y="0"/>
            <a:ext cx="4574738" cy="685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785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83083" y="0"/>
            <a:ext cx="41458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113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152" y="39922"/>
            <a:ext cx="4359695" cy="681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31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2127" y="0"/>
            <a:ext cx="44786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538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30304" y="0"/>
            <a:ext cx="47313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18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26579" y="30666"/>
            <a:ext cx="4538841" cy="682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203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33947" y="0"/>
            <a:ext cx="4524106" cy="6878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671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04356" y="-17973"/>
            <a:ext cx="4532763" cy="687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38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5378" y="852410"/>
            <a:ext cx="4779609" cy="369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3996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73273" y="0"/>
            <a:ext cx="44454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783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2490" y="-17342"/>
            <a:ext cx="4438194" cy="6834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993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2800" y="15999"/>
            <a:ext cx="4436022" cy="684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212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2212" y="0"/>
            <a:ext cx="4440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5014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72090" y="0"/>
            <a:ext cx="4356068" cy="683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206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178" y="654755"/>
            <a:ext cx="8619268" cy="524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673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9031573"/>
              </p:ext>
            </p:extLst>
          </p:nvPr>
        </p:nvGraphicFramePr>
        <p:xfrm>
          <a:off x="2198687" y="2122312"/>
          <a:ext cx="7475891" cy="355637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19997">
                  <a:extLst>
                    <a:ext uri="{9D8B030D-6E8A-4147-A177-3AD203B41FA5}">
                      <a16:colId xmlns:a16="http://schemas.microsoft.com/office/drawing/2014/main" val="1767487576"/>
                    </a:ext>
                  </a:extLst>
                </a:gridCol>
                <a:gridCol w="6955894">
                  <a:extLst>
                    <a:ext uri="{9D8B030D-6E8A-4147-A177-3AD203B41FA5}">
                      <a16:colId xmlns:a16="http://schemas.microsoft.com/office/drawing/2014/main" val="1616129917"/>
                    </a:ext>
                  </a:extLst>
                </a:gridCol>
              </a:tblGrid>
              <a:tr h="6889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How old is Hope Jones?</a:t>
                      </a:r>
                      <a:endParaRPr lang="en-GB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Hope Jones is </a:t>
                      </a:r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10 years old.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03141726"/>
                  </a:ext>
                </a:extLst>
              </a:tr>
              <a:tr h="6889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2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What is the date of the first blog?</a:t>
                      </a:r>
                      <a:endParaRPr lang="en-GB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The first blog is written </a:t>
                      </a:r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on</a:t>
                      </a:r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 Saturday 1</a:t>
                      </a:r>
                      <a:r>
                        <a:rPr lang="en-GB" baseline="30000" dirty="0" smtClean="0">
                          <a:solidFill>
                            <a:srgbClr val="FF0000"/>
                          </a:solidFill>
                        </a:rPr>
                        <a:t>st</a:t>
                      </a:r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 March.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94580826"/>
                  </a:ext>
                </a:extLst>
              </a:tr>
              <a:tr h="6889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3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What is a </a:t>
                      </a:r>
                      <a:r>
                        <a:rPr lang="en-GB" sz="2400" dirty="0" err="1">
                          <a:effectLst/>
                        </a:rPr>
                        <a:t>medjool</a:t>
                      </a:r>
                      <a:r>
                        <a:rPr lang="en-GB" sz="2400" dirty="0">
                          <a:effectLst/>
                        </a:rPr>
                        <a:t>?</a:t>
                      </a:r>
                      <a:endParaRPr lang="en-GB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A </a:t>
                      </a:r>
                      <a:r>
                        <a:rPr lang="en-GB" dirty="0" err="1">
                          <a:solidFill>
                            <a:srgbClr val="FF0000"/>
                          </a:solidFill>
                        </a:rPr>
                        <a:t>medjool</a:t>
                      </a: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is</a:t>
                      </a:r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 a date (fruit).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7937634"/>
                  </a:ext>
                </a:extLst>
              </a:tr>
              <a:tr h="8003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4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What is the answer to the joke on the butcher’s board?</a:t>
                      </a:r>
                      <a:endParaRPr lang="en-GB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The answer to the joke </a:t>
                      </a:r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is</a:t>
                      </a:r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 a </a:t>
                      </a:r>
                      <a:r>
                        <a:rPr lang="en-GB" baseline="0" dirty="0" err="1" smtClean="0">
                          <a:solidFill>
                            <a:srgbClr val="FF0000"/>
                          </a:solidFill>
                        </a:rPr>
                        <a:t>hamburglar</a:t>
                      </a:r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3729440"/>
                  </a:ext>
                </a:extLst>
              </a:tr>
              <a:tr h="6889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5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What is the name of Becca’s boyfriend?</a:t>
                      </a:r>
                      <a:endParaRPr lang="en-GB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Becca’s boyfriend is called </a:t>
                      </a:r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Tariq.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91334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50266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485" y="1252331"/>
            <a:ext cx="9973029" cy="447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8062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>Possible answers-</a:t>
            </a:r>
            <a:br>
              <a:rPr lang="en-GB" u="sng" dirty="0" smtClean="0"/>
            </a:br>
            <a:r>
              <a:rPr lang="en-GB" dirty="0" smtClean="0"/>
              <a:t>‘</a:t>
            </a:r>
            <a:r>
              <a:rPr lang="en-GB" i="1" dirty="0"/>
              <a:t>You are never too small to make a difference.</a:t>
            </a:r>
            <a:r>
              <a:rPr lang="en-GB" dirty="0"/>
              <a:t>’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 smtClean="0"/>
              <a:t>What </a:t>
            </a:r>
            <a:r>
              <a:rPr lang="en-GB" dirty="0"/>
              <a:t>do you think this means</a:t>
            </a:r>
            <a:r>
              <a:rPr lang="en-GB" dirty="0" smtClean="0"/>
              <a:t>?</a:t>
            </a:r>
          </a:p>
          <a:p>
            <a:pPr marL="0" lv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No matter how small the contribution, added together it makes a big difference.</a:t>
            </a:r>
            <a:endParaRPr lang="en-GB" dirty="0">
              <a:solidFill>
                <a:srgbClr val="FF0000"/>
              </a:solidFill>
            </a:endParaRPr>
          </a:p>
          <a:p>
            <a:pPr lvl="0"/>
            <a:r>
              <a:rPr lang="en-GB" dirty="0"/>
              <a:t>Is your size important</a:t>
            </a:r>
            <a:r>
              <a:rPr lang="en-GB" dirty="0" smtClean="0"/>
              <a:t>?</a:t>
            </a:r>
          </a:p>
          <a:p>
            <a:pPr marL="0" lv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Small- size of actions are important. </a:t>
            </a:r>
            <a:endParaRPr lang="en-GB" dirty="0">
              <a:solidFill>
                <a:srgbClr val="FF0000"/>
              </a:solidFill>
            </a:endParaRPr>
          </a:p>
          <a:p>
            <a:pPr lvl="0"/>
            <a:r>
              <a:rPr lang="en-GB" dirty="0"/>
              <a:t>What positive changes could you make to save the planet</a:t>
            </a:r>
            <a:r>
              <a:rPr lang="en-GB" dirty="0" smtClean="0"/>
              <a:t>?</a:t>
            </a:r>
          </a:p>
          <a:p>
            <a:pPr marL="0" lv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Recycle, reuse, walk more , use less plastic, become vegetarian, turn off lights etc.</a:t>
            </a:r>
            <a:endParaRPr lang="en-GB" dirty="0">
              <a:solidFill>
                <a:srgbClr val="FF0000"/>
              </a:solidFill>
            </a:endParaRPr>
          </a:p>
          <a:p>
            <a:pPr lvl="0"/>
            <a:r>
              <a:rPr lang="en-GB" dirty="0"/>
              <a:t>What difference could </a:t>
            </a:r>
            <a:r>
              <a:rPr lang="en-GB" b="1" u="sng" dirty="0"/>
              <a:t>you</a:t>
            </a:r>
            <a:r>
              <a:rPr lang="en-GB" dirty="0"/>
              <a:t> make</a:t>
            </a:r>
            <a:r>
              <a:rPr lang="en-GB" dirty="0" smtClean="0"/>
              <a:t>?</a:t>
            </a:r>
          </a:p>
          <a:p>
            <a:pPr marL="0" lv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Walk to school/shops, recycle toys/books, speak clearly on things you feel passionate about (e.g. animal rights, global warming etc.), find out information and learn about subjects. 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69909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7310" y="508000"/>
            <a:ext cx="8559957" cy="2892513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838200" y="3635022"/>
            <a:ext cx="10515600" cy="2541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88519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Possible answers-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What has happened so far in the story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Hope has started a blog on her journey about being a vegetarian. She hates plastic waste and shops locally. Her friend protests outside the local butchers.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What information do we know about Hope and her family?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That she has a mum, dad, little brother and big sister.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They have boycotted supermarkets because they use too much plastic.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They are friends with all their local shopkeepers.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Her mum, dad and brother would never consider becoming vegetarian but her big sister is one ‘part-time’.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1481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410" y="418213"/>
            <a:ext cx="8036827" cy="243787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35022"/>
            <a:ext cx="10515600" cy="2541940"/>
          </a:xfr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4370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Possible answer-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Why does Mitch put a sign outside of his shop- what is its purpose?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For humour as his is considered to be ‘local joker’ to make people smile and maybe draw in new customers.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0949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80177"/>
            <a:ext cx="10515600" cy="2496785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659" y="320498"/>
            <a:ext cx="8210648" cy="22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1901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 you think will happen next in the story?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I think although Hope agrees with Sparkle’s ‘meat is murder’ sign, she may not feel comfortable with her protesting outside her friend Mitch’s shop.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Possible answer-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4628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2569" y="331258"/>
            <a:ext cx="8140017" cy="61973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09600" y="451556"/>
            <a:ext cx="2664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After lesson task: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681121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Blog- a website containing a writer’s experience. </a:t>
            </a:r>
            <a:endParaRPr lang="en-GB" dirty="0"/>
          </a:p>
          <a:p>
            <a:pPr lvl="0"/>
            <a:r>
              <a:rPr lang="en-GB" dirty="0" smtClean="0"/>
              <a:t>Wilderness- a wild and uninhabited region.</a:t>
            </a:r>
            <a:endParaRPr lang="en-GB" dirty="0"/>
          </a:p>
          <a:p>
            <a:pPr lvl="0"/>
            <a:r>
              <a:rPr lang="en-GB" dirty="0" smtClean="0"/>
              <a:t>Vital- necessary to life/existence. </a:t>
            </a:r>
            <a:endParaRPr lang="en-GB" dirty="0"/>
          </a:p>
          <a:p>
            <a:pPr lvl="0"/>
            <a:r>
              <a:rPr lang="en-GB" dirty="0" smtClean="0"/>
              <a:t>Protest- an expression of disapproval/ objection.</a:t>
            </a:r>
            <a:endParaRPr lang="en-GB" dirty="0"/>
          </a:p>
          <a:p>
            <a:pPr lvl="0"/>
            <a:r>
              <a:rPr lang="en-GB" dirty="0" smtClean="0"/>
              <a:t>Vegetarian- a person who does not eat meat and subsists on veg, fruit, nuts and grain etc.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838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1273</TotalTime>
  <Words>452</Words>
  <Application>Microsoft Office PowerPoint</Application>
  <PresentationFormat>Widescreen</PresentationFormat>
  <Paragraphs>52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Some people are ‘vegetarians’.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Answers</vt:lpstr>
      <vt:lpstr>PowerPoint Presentation</vt:lpstr>
      <vt:lpstr>Possible answers- ‘You are never too small to make a difference.’ </vt:lpstr>
      <vt:lpstr>PowerPoint Presentation</vt:lpstr>
      <vt:lpstr>Possible answers-</vt:lpstr>
      <vt:lpstr>PowerPoint Presentation</vt:lpstr>
      <vt:lpstr>Possible answer-</vt:lpstr>
      <vt:lpstr>PowerPoint Presentation</vt:lpstr>
      <vt:lpstr>Possible answer-</vt:lpstr>
      <vt:lpstr>PowerPoint Presentation</vt:lpstr>
      <vt:lpstr>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38</cp:revision>
  <dcterms:created xsi:type="dcterms:W3CDTF">2021-02-02T13:52:48Z</dcterms:created>
  <dcterms:modified xsi:type="dcterms:W3CDTF">2021-02-24T08:40:17Z</dcterms:modified>
</cp:coreProperties>
</file>