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0"/>
  </p:notesMasterIdLst>
  <p:handoutMasterIdLst>
    <p:handoutMasterId r:id="rId21"/>
  </p:handoutMasterIdLst>
  <p:sldIdLst>
    <p:sldId id="285" r:id="rId2"/>
    <p:sldId id="264" r:id="rId3"/>
    <p:sldId id="291" r:id="rId4"/>
    <p:sldId id="292" r:id="rId5"/>
    <p:sldId id="293" r:id="rId6"/>
    <p:sldId id="294" r:id="rId7"/>
    <p:sldId id="295" r:id="rId8"/>
    <p:sldId id="290" r:id="rId9"/>
    <p:sldId id="275" r:id="rId10"/>
    <p:sldId id="286" r:id="rId11"/>
    <p:sldId id="276" r:id="rId12"/>
    <p:sldId id="277" r:id="rId13"/>
    <p:sldId id="284" r:id="rId14"/>
    <p:sldId id="278" r:id="rId15"/>
    <p:sldId id="279" r:id="rId16"/>
    <p:sldId id="288" r:id="rId17"/>
    <p:sldId id="287" r:id="rId18"/>
    <p:sldId id="283" r:id="rId19"/>
  </p:sldIdLst>
  <p:sldSz cx="9144000" cy="6858000" type="screen4x3"/>
  <p:notesSz cx="6858000" cy="9144000"/>
  <p:embeddedFontLst>
    <p:embeddedFont>
      <p:font typeface="Twinkl" panose="020B0604020202020204" charset="0"/>
      <p:regular r:id="rId22"/>
      <p:bold r:id="rId23"/>
    </p:embeddedFont>
    <p:embeddedFont>
      <p:font typeface="Calibri" panose="020F0502020204030204"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903" userDrawn="1">
          <p15:clr>
            <a:srgbClr val="A4A3A4"/>
          </p15:clr>
        </p15:guide>
        <p15:guide id="4" pos="340" userDrawn="1">
          <p15:clr>
            <a:srgbClr val="A4A3A4"/>
          </p15:clr>
        </p15:guide>
        <p15:guide id="5" orient="horz" pos="3974" userDrawn="1">
          <p15:clr>
            <a:srgbClr val="A4A3A4"/>
          </p15:clr>
        </p15:guide>
        <p15:guide id="6" pos="5465" userDrawn="1">
          <p15:clr>
            <a:srgbClr val="A4A3A4"/>
          </p15:clr>
        </p15:guide>
        <p15:guide id="7" orient="horz" pos="346" userDrawn="1">
          <p15:clr>
            <a:srgbClr val="A4A3A4"/>
          </p15:clr>
        </p15:guide>
        <p15:guide id="8" pos="499"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4B0D"/>
    <a:srgbClr val="F5989D"/>
    <a:srgbClr val="DE1E5A"/>
    <a:srgbClr val="5C9335"/>
    <a:srgbClr val="18A0DB"/>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3" autoAdjust="0"/>
    <p:restoredTop sz="94660"/>
  </p:normalViewPr>
  <p:slideViewPr>
    <p:cSldViewPr snapToGrid="0" showGuides="1">
      <p:cViewPr>
        <p:scale>
          <a:sx n="79" d="100"/>
          <a:sy n="79" d="100"/>
        </p:scale>
        <p:origin x="-900" y="24"/>
      </p:cViewPr>
      <p:guideLst>
        <p:guide orient="horz" pos="2160"/>
        <p:guide orient="horz" pos="3974"/>
        <p:guide orient="horz" pos="346"/>
        <p:guide orient="horz" pos="482"/>
        <p:guide orient="horz" pos="3838"/>
        <p:guide pos="2903"/>
        <p:guide pos="340"/>
        <p:guide pos="5465"/>
        <p:guide pos="499"/>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resources/early-years-shape-spaces-and-measures/early-years-time/early-years-time-games" TargetMode="External"/><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s/early-years-shape-spaces-and-measures/early-years-time/early-years-time-games" TargetMode="External"/><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www.twinkl.co.uk/resources/early-years-shape-spaces-and-measures/early-years-time/early-years-time-games"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www.twinkl.co.uk/resources/early-years-shape-spaces-and-measures/early-years-time/early-years-time-games"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resources/early-years-shape-spaces-and-measures/early-years-time/early-years-time-games" TargetMode="External"/><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hyperlink" Target="https://www.twinkl.co.uk/resources/eyfs-white-rose-maths-supporting-resources/summer-eyfs-white-rose-maths-supporting-resources/count-on-and-back-summer-eyfs-white-rose-maths-supporting-resources" TargetMode="Externa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3"/>
          </p:cNvPr>
          <p:cNvSpPr/>
          <p:nvPr userDrawn="1"/>
        </p:nvSpPr>
        <p:spPr>
          <a:xfrm>
            <a:off x="4123146" y="550375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
        <p:nvSpPr>
          <p:cNvPr id="5" name="Rectangle 4">
            <a:hlinkClick r:id="rId3"/>
            <a:extLst>
              <a:ext uri="{FF2B5EF4-FFF2-40B4-BE49-F238E27FC236}">
                <a16:creationId xmlns:a16="http://schemas.microsoft.com/office/drawing/2014/main" xmlns="" id="{0BA208A8-9BA0-4921-B44F-083C632AA32D}"/>
              </a:ext>
            </a:extLst>
          </p:cNvPr>
          <p:cNvSpPr/>
          <p:nvPr userDrawn="1"/>
        </p:nvSpPr>
        <p:spPr>
          <a:xfrm>
            <a:off x="8548255" y="6677891"/>
            <a:ext cx="595745" cy="1801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
        <p:nvSpPr>
          <p:cNvPr id="2" name="Rectangle 1">
            <a:hlinkClick r:id="rId3"/>
            <a:extLst>
              <a:ext uri="{FF2B5EF4-FFF2-40B4-BE49-F238E27FC236}">
                <a16:creationId xmlns:a16="http://schemas.microsoft.com/office/drawing/2014/main" xmlns="" id="{EF267F38-015E-425C-BAAF-6B15B5DA37ED}"/>
              </a:ext>
            </a:extLst>
          </p:cNvPr>
          <p:cNvSpPr/>
          <p:nvPr userDrawn="1"/>
        </p:nvSpPr>
        <p:spPr>
          <a:xfrm>
            <a:off x="8548255" y="6677891"/>
            <a:ext cx="595745" cy="1801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xmlns="" id="{46B7CD3F-2070-4966-BE86-03487A141560}"/>
              </a:ext>
            </a:extLst>
          </p:cNvPr>
          <p:cNvSpPr/>
          <p:nvPr userDrawn="1"/>
        </p:nvSpPr>
        <p:spPr>
          <a:xfrm>
            <a:off x="8548255" y="6677891"/>
            <a:ext cx="595745" cy="1801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a:hlinkClick r:id="rId3"/>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11.xml"/><Relationship Id="rId7" Type="http://schemas.openxmlformats.org/officeDocument/2006/relationships/slide" Target="slide18.xml"/><Relationship Id="rId2" Type="http://schemas.openxmlformats.org/officeDocument/2006/relationships/slide" Target="slide9.xml"/><Relationship Id="rId1" Type="http://schemas.openxmlformats.org/officeDocument/2006/relationships/slideLayout" Target="../slideLayouts/slideLayout4.xml"/><Relationship Id="rId6" Type="http://schemas.openxmlformats.org/officeDocument/2006/relationships/slide" Target="slide15.xml"/><Relationship Id="rId5" Type="http://schemas.openxmlformats.org/officeDocument/2006/relationships/slide" Target="slide14.xml"/><Relationship Id="rId10" Type="http://schemas.openxmlformats.org/officeDocument/2006/relationships/slide" Target="slide13.xml"/><Relationship Id="rId4" Type="http://schemas.openxmlformats.org/officeDocument/2006/relationships/slide" Target="slide12.xml"/><Relationship Id="rId9" Type="http://schemas.openxmlformats.org/officeDocument/2006/relationships/hyperlink" Target="https://www.twinkl.co.uk/resources/early-years-shape-spaces-and-measures/early-years-time/early-years-time-games" TargetMode="External"/></Relationships>
</file>

<file path=ppt/slides/_rels/slide3.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11.xml"/><Relationship Id="rId7" Type="http://schemas.openxmlformats.org/officeDocument/2006/relationships/slide" Target="slide18.xml"/><Relationship Id="rId2" Type="http://schemas.openxmlformats.org/officeDocument/2006/relationships/slide" Target="slide9.xml"/><Relationship Id="rId1" Type="http://schemas.openxmlformats.org/officeDocument/2006/relationships/slideLayout" Target="../slideLayouts/slideLayout4.xml"/><Relationship Id="rId6" Type="http://schemas.openxmlformats.org/officeDocument/2006/relationships/slide" Target="slide15.xml"/><Relationship Id="rId5" Type="http://schemas.openxmlformats.org/officeDocument/2006/relationships/slide" Target="slide14.xml"/><Relationship Id="rId10" Type="http://schemas.openxmlformats.org/officeDocument/2006/relationships/slide" Target="slide13.xml"/><Relationship Id="rId4" Type="http://schemas.openxmlformats.org/officeDocument/2006/relationships/slide" Target="slide12.xml"/><Relationship Id="rId9" Type="http://schemas.openxmlformats.org/officeDocument/2006/relationships/hyperlink" Target="https://www.twinkl.co.uk/resources/early-years-shape-spaces-and-measures/early-years-time/early-years-time-games" TargetMode="External"/></Relationships>
</file>

<file path=ppt/slides/_rels/slide4.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11.xml"/><Relationship Id="rId7" Type="http://schemas.openxmlformats.org/officeDocument/2006/relationships/slide" Target="slide18.xml"/><Relationship Id="rId2" Type="http://schemas.openxmlformats.org/officeDocument/2006/relationships/slide" Target="slide9.xml"/><Relationship Id="rId1" Type="http://schemas.openxmlformats.org/officeDocument/2006/relationships/slideLayout" Target="../slideLayouts/slideLayout4.xml"/><Relationship Id="rId6" Type="http://schemas.openxmlformats.org/officeDocument/2006/relationships/slide" Target="slide15.xml"/><Relationship Id="rId5" Type="http://schemas.openxmlformats.org/officeDocument/2006/relationships/slide" Target="slide14.xml"/><Relationship Id="rId10" Type="http://schemas.openxmlformats.org/officeDocument/2006/relationships/slide" Target="slide13.xml"/><Relationship Id="rId4" Type="http://schemas.openxmlformats.org/officeDocument/2006/relationships/slide" Target="slide12.xml"/><Relationship Id="rId9" Type="http://schemas.openxmlformats.org/officeDocument/2006/relationships/hyperlink" Target="https://www.twinkl.co.uk/resources/early-years-shape-spaces-and-measures/early-years-time/early-years-time-games" TargetMode="External"/></Relationships>
</file>

<file path=ppt/slides/_rels/slide5.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11.xml"/><Relationship Id="rId7" Type="http://schemas.openxmlformats.org/officeDocument/2006/relationships/slide" Target="slide18.xml"/><Relationship Id="rId2" Type="http://schemas.openxmlformats.org/officeDocument/2006/relationships/slide" Target="slide9.xml"/><Relationship Id="rId1" Type="http://schemas.openxmlformats.org/officeDocument/2006/relationships/slideLayout" Target="../slideLayouts/slideLayout4.xml"/><Relationship Id="rId6" Type="http://schemas.openxmlformats.org/officeDocument/2006/relationships/slide" Target="slide15.xml"/><Relationship Id="rId5" Type="http://schemas.openxmlformats.org/officeDocument/2006/relationships/slide" Target="slide14.xml"/><Relationship Id="rId10" Type="http://schemas.openxmlformats.org/officeDocument/2006/relationships/slide" Target="slide13.xml"/><Relationship Id="rId4" Type="http://schemas.openxmlformats.org/officeDocument/2006/relationships/slide" Target="slide12.xml"/><Relationship Id="rId9" Type="http://schemas.openxmlformats.org/officeDocument/2006/relationships/hyperlink" Target="https://www.twinkl.co.uk/resources/early-years-shape-spaces-and-measures/early-years-time/early-years-time-games" TargetMode="External"/></Relationships>
</file>

<file path=ppt/slides/_rels/slide6.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11.xml"/><Relationship Id="rId7" Type="http://schemas.openxmlformats.org/officeDocument/2006/relationships/slide" Target="slide18.xml"/><Relationship Id="rId2" Type="http://schemas.openxmlformats.org/officeDocument/2006/relationships/slide" Target="slide9.xml"/><Relationship Id="rId1" Type="http://schemas.openxmlformats.org/officeDocument/2006/relationships/slideLayout" Target="../slideLayouts/slideLayout4.xml"/><Relationship Id="rId6" Type="http://schemas.openxmlformats.org/officeDocument/2006/relationships/slide" Target="slide15.xml"/><Relationship Id="rId5" Type="http://schemas.openxmlformats.org/officeDocument/2006/relationships/slide" Target="slide14.xml"/><Relationship Id="rId10" Type="http://schemas.openxmlformats.org/officeDocument/2006/relationships/slide" Target="slide13.xml"/><Relationship Id="rId4" Type="http://schemas.openxmlformats.org/officeDocument/2006/relationships/slide" Target="slide12.xml"/><Relationship Id="rId9" Type="http://schemas.openxmlformats.org/officeDocument/2006/relationships/hyperlink" Target="https://www.twinkl.co.uk/resources/early-years-shape-spaces-and-measures/early-years-time/early-years-time-games" TargetMode="External"/></Relationships>
</file>

<file path=ppt/slides/_rels/slide7.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11.xml"/><Relationship Id="rId7" Type="http://schemas.openxmlformats.org/officeDocument/2006/relationships/slide" Target="slide18.xml"/><Relationship Id="rId2" Type="http://schemas.openxmlformats.org/officeDocument/2006/relationships/slide" Target="slide9.xml"/><Relationship Id="rId1" Type="http://schemas.openxmlformats.org/officeDocument/2006/relationships/slideLayout" Target="../slideLayouts/slideLayout4.xml"/><Relationship Id="rId6" Type="http://schemas.openxmlformats.org/officeDocument/2006/relationships/slide" Target="slide15.xml"/><Relationship Id="rId5" Type="http://schemas.openxmlformats.org/officeDocument/2006/relationships/slide" Target="slide14.xml"/><Relationship Id="rId10" Type="http://schemas.openxmlformats.org/officeDocument/2006/relationships/slide" Target="slide13.xml"/><Relationship Id="rId4" Type="http://schemas.openxmlformats.org/officeDocument/2006/relationships/slide" Target="slide12.xml"/><Relationship Id="rId9" Type="http://schemas.openxmlformats.org/officeDocument/2006/relationships/hyperlink" Target="https://www.twinkl.co.uk/resources/early-years-shape-spaces-and-measures/early-years-time/early-years-time-games" TargetMode="External"/></Relationships>
</file>

<file path=ppt/slides/_rels/slide8.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slide" Target="slide11.xml"/><Relationship Id="rId7" Type="http://schemas.openxmlformats.org/officeDocument/2006/relationships/slide" Target="slide18.xml"/><Relationship Id="rId2" Type="http://schemas.openxmlformats.org/officeDocument/2006/relationships/slide" Target="slide9.xml"/><Relationship Id="rId1" Type="http://schemas.openxmlformats.org/officeDocument/2006/relationships/slideLayout" Target="../slideLayouts/slideLayout3.xml"/><Relationship Id="rId6" Type="http://schemas.openxmlformats.org/officeDocument/2006/relationships/slide" Target="slide15.xml"/><Relationship Id="rId11" Type="http://schemas.openxmlformats.org/officeDocument/2006/relationships/image" Target="../media/image6.png"/><Relationship Id="rId5" Type="http://schemas.openxmlformats.org/officeDocument/2006/relationships/slide" Target="slide14.xml"/><Relationship Id="rId10" Type="http://schemas.openxmlformats.org/officeDocument/2006/relationships/slide" Target="slide13.xml"/><Relationship Id="rId4" Type="http://schemas.openxmlformats.org/officeDocument/2006/relationships/slide" Target="slide12.xml"/><Relationship Id="rId9" Type="http://schemas.openxmlformats.org/officeDocument/2006/relationships/hyperlink" Target="https://www.twinkl.co.uk/resources/early-years-shape-spaces-and-measures/early-years-time/early-years-time-game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3.xml"/><Relationship Id="rId5" Type="http://schemas.openxmlformats.org/officeDocument/2006/relationships/image" Target="../media/image15.tiff"/><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3.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twinkl.co.uk/resources/early-years-shape-spaces-and-measures/early-years-time/early-years-time-games"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0BE4C021-0D01-43BC-BB44-12756FC6A5DB}"/>
              </a:ext>
            </a:extLst>
          </p:cNvPr>
          <p:cNvSpPr/>
          <p:nvPr/>
        </p:nvSpPr>
        <p:spPr>
          <a:xfrm>
            <a:off x="3917092" y="5585254"/>
            <a:ext cx="1037967" cy="507571"/>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a:extLst>
              <a:ext uri="{FF2B5EF4-FFF2-40B4-BE49-F238E27FC236}">
                <a16:creationId xmlns:a16="http://schemas.microsoft.com/office/drawing/2014/main" xmlns="" id="{B810C304-0D03-4CD5-B115-40BEE46D2B8E}"/>
              </a:ext>
            </a:extLst>
          </p:cNvPr>
          <p:cNvSpPr/>
          <p:nvPr/>
        </p:nvSpPr>
        <p:spPr>
          <a:xfrm>
            <a:off x="8489092" y="6246940"/>
            <a:ext cx="543695" cy="507571"/>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2767263" y="2334126"/>
            <a:ext cx="3874169" cy="369332"/>
          </a:xfrm>
          <a:prstGeom prst="rect">
            <a:avLst/>
          </a:prstGeom>
          <a:solidFill>
            <a:srgbClr val="F54B0D"/>
          </a:solidFill>
        </p:spPr>
        <p:txBody>
          <a:bodyPr wrap="square" rtlCol="0">
            <a:spAutoFit/>
          </a:bodyPr>
          <a:lstStyle/>
          <a:p>
            <a:endParaRPr lang="en-GB" dirty="0"/>
          </a:p>
        </p:txBody>
      </p:sp>
      <p:sp>
        <p:nvSpPr>
          <p:cNvPr id="5" name="TextBox 4"/>
          <p:cNvSpPr txBox="1"/>
          <p:nvPr/>
        </p:nvSpPr>
        <p:spPr>
          <a:xfrm>
            <a:off x="2767263" y="144379"/>
            <a:ext cx="4740442" cy="1200329"/>
          </a:xfrm>
          <a:prstGeom prst="rect">
            <a:avLst/>
          </a:prstGeom>
          <a:noFill/>
        </p:spPr>
        <p:txBody>
          <a:bodyPr wrap="square" rtlCol="0">
            <a:spAutoFit/>
          </a:bodyPr>
          <a:lstStyle/>
          <a:p>
            <a:r>
              <a:rPr lang="en-GB" u="sng" dirty="0" smtClean="0"/>
              <a:t>Wednesday 3</a:t>
            </a:r>
            <a:r>
              <a:rPr lang="en-GB" u="sng" baseline="30000" dirty="0" smtClean="0"/>
              <a:t>rd</a:t>
            </a:r>
            <a:r>
              <a:rPr lang="en-GB" u="sng" dirty="0" smtClean="0"/>
              <a:t> March 2021</a:t>
            </a:r>
          </a:p>
          <a:p>
            <a:r>
              <a:rPr lang="en-GB" dirty="0" smtClean="0"/>
              <a:t>LO: </a:t>
            </a:r>
            <a:r>
              <a:rPr lang="en-GB" u="sng" dirty="0" smtClean="0"/>
              <a:t>To understand how long a minute is and complete activities within this time</a:t>
            </a:r>
            <a:r>
              <a:rPr lang="en-GB" dirty="0" smtClean="0"/>
              <a:t>.</a:t>
            </a:r>
          </a:p>
          <a:p>
            <a:endParaRPr lang="en-GB" dirty="0"/>
          </a:p>
        </p:txBody>
      </p:sp>
    </p:spTree>
    <p:extLst>
      <p:ext uri="{BB962C8B-B14F-4D97-AF65-F5344CB8AC3E}">
        <p14:creationId xmlns:p14="http://schemas.microsoft.com/office/powerpoint/2010/main" val="9775406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ction="ppaction://hlinksldjump"/>
            <a:extLst>
              <a:ext uri="{FF2B5EF4-FFF2-40B4-BE49-F238E27FC236}">
                <a16:creationId xmlns:a16="http://schemas.microsoft.com/office/drawing/2014/main" xmlns="" id="{FCE6FDB5-9DBC-421F-90BC-30B3B62A9540}"/>
              </a:ext>
            </a:extLst>
          </p:cNvPr>
          <p:cNvSpPr/>
          <p:nvPr/>
        </p:nvSpPr>
        <p:spPr>
          <a:xfrm>
            <a:off x="596348" y="3538330"/>
            <a:ext cx="2080592" cy="1099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ction="ppaction://hlinksldjump"/>
            <a:extLst>
              <a:ext uri="{FF2B5EF4-FFF2-40B4-BE49-F238E27FC236}">
                <a16:creationId xmlns:a16="http://schemas.microsoft.com/office/drawing/2014/main" xmlns="" id="{2B8FAC09-FE06-4F20-BFED-D42DCC7DB8E7}"/>
              </a:ext>
            </a:extLst>
          </p:cNvPr>
          <p:cNvSpPr/>
          <p:nvPr/>
        </p:nvSpPr>
        <p:spPr>
          <a:xfrm>
            <a:off x="6480314" y="3455504"/>
            <a:ext cx="1179442"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3" action="ppaction://hlinksldjump"/>
            <a:extLst>
              <a:ext uri="{FF2B5EF4-FFF2-40B4-BE49-F238E27FC236}">
                <a16:creationId xmlns:a16="http://schemas.microsoft.com/office/drawing/2014/main" xmlns="" id="{FCFBA789-AC52-4A1E-971C-CF51A12536F8}"/>
              </a:ext>
            </a:extLst>
          </p:cNvPr>
          <p:cNvSpPr/>
          <p:nvPr/>
        </p:nvSpPr>
        <p:spPr>
          <a:xfrm>
            <a:off x="2895600" y="4943061"/>
            <a:ext cx="3187148" cy="1070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3" action="ppaction://hlinksldjump"/>
            <a:extLst>
              <a:ext uri="{FF2B5EF4-FFF2-40B4-BE49-F238E27FC236}">
                <a16:creationId xmlns:a16="http://schemas.microsoft.com/office/drawing/2014/main" xmlns="" id="{C146AEC1-9BD4-4C3B-A14E-11723A1FD076}"/>
              </a:ext>
            </a:extLst>
          </p:cNvPr>
          <p:cNvSpPr/>
          <p:nvPr/>
        </p:nvSpPr>
        <p:spPr>
          <a:xfrm>
            <a:off x="5592946" y="1709530"/>
            <a:ext cx="847610"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4" action="ppaction://hlinksldjump"/>
            <a:extLst>
              <a:ext uri="{FF2B5EF4-FFF2-40B4-BE49-F238E27FC236}">
                <a16:creationId xmlns:a16="http://schemas.microsoft.com/office/drawing/2014/main" xmlns="" id="{47060A09-B4D7-47BC-960D-7F538B0A0FA9}"/>
              </a:ext>
            </a:extLst>
          </p:cNvPr>
          <p:cNvSpPr/>
          <p:nvPr/>
        </p:nvSpPr>
        <p:spPr>
          <a:xfrm>
            <a:off x="4174434" y="4114799"/>
            <a:ext cx="1179443"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5" action="ppaction://hlinksldjump"/>
            <a:extLst>
              <a:ext uri="{FF2B5EF4-FFF2-40B4-BE49-F238E27FC236}">
                <a16:creationId xmlns:a16="http://schemas.microsoft.com/office/drawing/2014/main" xmlns="" id="{678B7E6F-AE90-4106-9D65-E9FAC42ADD2A}"/>
              </a:ext>
            </a:extLst>
          </p:cNvPr>
          <p:cNvSpPr/>
          <p:nvPr/>
        </p:nvSpPr>
        <p:spPr>
          <a:xfrm>
            <a:off x="755650" y="4774094"/>
            <a:ext cx="2080592" cy="1506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6" action="ppaction://hlinksldjump"/>
            <a:extLst>
              <a:ext uri="{FF2B5EF4-FFF2-40B4-BE49-F238E27FC236}">
                <a16:creationId xmlns:a16="http://schemas.microsoft.com/office/drawing/2014/main" xmlns="" id="{228845CC-D4BF-4290-8019-27647BA0BBDC}"/>
              </a:ext>
            </a:extLst>
          </p:cNvPr>
          <p:cNvSpPr/>
          <p:nvPr/>
        </p:nvSpPr>
        <p:spPr>
          <a:xfrm>
            <a:off x="6420676" y="4181060"/>
            <a:ext cx="2080592"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7" action="ppaction://hlinksldjump"/>
            <a:extLst>
              <a:ext uri="{FF2B5EF4-FFF2-40B4-BE49-F238E27FC236}">
                <a16:creationId xmlns:a16="http://schemas.microsoft.com/office/drawing/2014/main" xmlns="" id="{6406161D-FC37-451E-80EF-4C2F807DA0BB}"/>
              </a:ext>
            </a:extLst>
          </p:cNvPr>
          <p:cNvSpPr/>
          <p:nvPr/>
        </p:nvSpPr>
        <p:spPr>
          <a:xfrm>
            <a:off x="3417671" y="2262668"/>
            <a:ext cx="11543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7" action="ppaction://hlinksldjump"/>
            <a:extLst>
              <a:ext uri="{FF2B5EF4-FFF2-40B4-BE49-F238E27FC236}">
                <a16:creationId xmlns:a16="http://schemas.microsoft.com/office/drawing/2014/main" xmlns="" id="{DC840F73-6481-49FE-B893-F92AF968849C}"/>
              </a:ext>
            </a:extLst>
          </p:cNvPr>
          <p:cNvSpPr/>
          <p:nvPr/>
        </p:nvSpPr>
        <p:spPr>
          <a:xfrm>
            <a:off x="5042285" y="2411896"/>
            <a:ext cx="57716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8" action="ppaction://hlinksldjump"/>
            <a:extLst>
              <a:ext uri="{FF2B5EF4-FFF2-40B4-BE49-F238E27FC236}">
                <a16:creationId xmlns:a16="http://schemas.microsoft.com/office/drawing/2014/main" xmlns="" id="{A28F917C-9627-45A2-9195-7C0C4C0AC597}"/>
              </a:ext>
            </a:extLst>
          </p:cNvPr>
          <p:cNvSpPr/>
          <p:nvPr/>
        </p:nvSpPr>
        <p:spPr>
          <a:xfrm>
            <a:off x="539496" y="2135256"/>
            <a:ext cx="18572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 action="ppaction://noaction"/>
            <a:extLst>
              <a:ext uri="{FF2B5EF4-FFF2-40B4-BE49-F238E27FC236}">
                <a16:creationId xmlns:a16="http://schemas.microsoft.com/office/drawing/2014/main" xmlns="" id="{AD439C4F-8C92-4C7E-8441-E4A2B8455D8B}"/>
              </a:ext>
            </a:extLst>
          </p:cNvPr>
          <p:cNvSpPr/>
          <p:nvPr/>
        </p:nvSpPr>
        <p:spPr>
          <a:xfrm>
            <a:off x="2934134" y="2696818"/>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hlinkClick r:id="" action="ppaction://noaction"/>
            <a:extLst>
              <a:ext uri="{FF2B5EF4-FFF2-40B4-BE49-F238E27FC236}">
                <a16:creationId xmlns:a16="http://schemas.microsoft.com/office/drawing/2014/main" xmlns="" id="{5BD9C894-723C-48B7-BD7A-EC1AD8C928C6}"/>
              </a:ext>
            </a:extLst>
          </p:cNvPr>
          <p:cNvSpPr/>
          <p:nvPr/>
        </p:nvSpPr>
        <p:spPr>
          <a:xfrm>
            <a:off x="4582009" y="2637045"/>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hlinkClick r:id="" action="ppaction://noaction"/>
            <a:extLst>
              <a:ext uri="{FF2B5EF4-FFF2-40B4-BE49-F238E27FC236}">
                <a16:creationId xmlns:a16="http://schemas.microsoft.com/office/drawing/2014/main" xmlns="" id="{D87C67A0-A266-4640-A768-B0DB85BAE7F3}"/>
              </a:ext>
            </a:extLst>
          </p:cNvPr>
          <p:cNvSpPr/>
          <p:nvPr/>
        </p:nvSpPr>
        <p:spPr>
          <a:xfrm>
            <a:off x="887896" y="765175"/>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hlinkClick r:id="" action="ppaction://noaction"/>
            <a:extLst>
              <a:ext uri="{FF2B5EF4-FFF2-40B4-BE49-F238E27FC236}">
                <a16:creationId xmlns:a16="http://schemas.microsoft.com/office/drawing/2014/main" xmlns="" id="{6A0E6110-A480-486F-A306-93A641E75EB8}"/>
              </a:ext>
            </a:extLst>
          </p:cNvPr>
          <p:cNvSpPr/>
          <p:nvPr/>
        </p:nvSpPr>
        <p:spPr>
          <a:xfrm>
            <a:off x="2313843" y="701971"/>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hlinkClick r:id="" action="ppaction://noaction"/>
            <a:extLst>
              <a:ext uri="{FF2B5EF4-FFF2-40B4-BE49-F238E27FC236}">
                <a16:creationId xmlns:a16="http://schemas.microsoft.com/office/drawing/2014/main" xmlns="" id="{B02FF43E-91F8-4413-8193-7996D08FF424}"/>
              </a:ext>
            </a:extLst>
          </p:cNvPr>
          <p:cNvSpPr/>
          <p:nvPr/>
        </p:nvSpPr>
        <p:spPr>
          <a:xfrm>
            <a:off x="2939454" y="1018484"/>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hlinkClick r:id="" action="ppaction://noaction"/>
            <a:extLst>
              <a:ext uri="{FF2B5EF4-FFF2-40B4-BE49-F238E27FC236}">
                <a16:creationId xmlns:a16="http://schemas.microsoft.com/office/drawing/2014/main" xmlns="" id="{6C58CA86-AD7F-4942-9AA7-4FAFDA254C99}"/>
              </a:ext>
            </a:extLst>
          </p:cNvPr>
          <p:cNvSpPr/>
          <p:nvPr/>
        </p:nvSpPr>
        <p:spPr>
          <a:xfrm>
            <a:off x="4615247" y="834493"/>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hlinkClick r:id="rId7" action="ppaction://hlinksldjump"/>
            <a:extLst>
              <a:ext uri="{FF2B5EF4-FFF2-40B4-BE49-F238E27FC236}">
                <a16:creationId xmlns:a16="http://schemas.microsoft.com/office/drawing/2014/main" xmlns="" id="{7C3D945E-3212-41FE-A01B-46A2A86987A2}"/>
              </a:ext>
            </a:extLst>
          </p:cNvPr>
          <p:cNvSpPr/>
          <p:nvPr/>
        </p:nvSpPr>
        <p:spPr>
          <a:xfrm>
            <a:off x="3417671" y="642241"/>
            <a:ext cx="756763"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hlinkClick r:id="rId9"/>
            <a:extLst>
              <a:ext uri="{FF2B5EF4-FFF2-40B4-BE49-F238E27FC236}">
                <a16:creationId xmlns:a16="http://schemas.microsoft.com/office/drawing/2014/main" xmlns="" id="{91DC4E82-7D67-42F3-9D64-2695E4508FD4}"/>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3" action="ppaction://hlinksldjump"/>
            <a:extLst>
              <a:ext uri="{FF2B5EF4-FFF2-40B4-BE49-F238E27FC236}">
                <a16:creationId xmlns:a16="http://schemas.microsoft.com/office/drawing/2014/main" xmlns="" id="{505BA3F3-72E6-4140-A0D0-224900D12B72}"/>
              </a:ext>
            </a:extLst>
          </p:cNvPr>
          <p:cNvSpPr/>
          <p:nvPr/>
        </p:nvSpPr>
        <p:spPr>
          <a:xfrm>
            <a:off x="2465963" y="4745617"/>
            <a:ext cx="1549170"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3" action="ppaction://hlinksldjump"/>
            <a:extLst>
              <a:ext uri="{FF2B5EF4-FFF2-40B4-BE49-F238E27FC236}">
                <a16:creationId xmlns:a16="http://schemas.microsoft.com/office/drawing/2014/main" xmlns="" id="{A2DB56D4-E8F7-41B7-B318-82CEBF4D18DA}"/>
              </a:ext>
            </a:extLst>
          </p:cNvPr>
          <p:cNvSpPr/>
          <p:nvPr/>
        </p:nvSpPr>
        <p:spPr>
          <a:xfrm>
            <a:off x="2781436" y="4035792"/>
            <a:ext cx="575358"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ction="ppaction://hlinksldjump"/>
            <a:extLst>
              <a:ext uri="{FF2B5EF4-FFF2-40B4-BE49-F238E27FC236}">
                <a16:creationId xmlns:a16="http://schemas.microsoft.com/office/drawing/2014/main" xmlns="" id="{D212189B-09AF-45CE-BE92-B53789E355CD}"/>
              </a:ext>
            </a:extLst>
          </p:cNvPr>
          <p:cNvSpPr/>
          <p:nvPr/>
        </p:nvSpPr>
        <p:spPr>
          <a:xfrm>
            <a:off x="2032000" y="4339771"/>
            <a:ext cx="575358" cy="175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hlinkClick r:id="rId5" action="ppaction://hlinksldjump"/>
            <a:extLst>
              <a:ext uri="{FF2B5EF4-FFF2-40B4-BE49-F238E27FC236}">
                <a16:creationId xmlns:a16="http://schemas.microsoft.com/office/drawing/2014/main" xmlns="" id="{AA10149C-631C-4561-B999-CB939F65ABDF}"/>
              </a:ext>
            </a:extLst>
          </p:cNvPr>
          <p:cNvSpPr/>
          <p:nvPr/>
        </p:nvSpPr>
        <p:spPr>
          <a:xfrm>
            <a:off x="2523834" y="3760282"/>
            <a:ext cx="1748060" cy="925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hlinkClick r:id="rId7" action="ppaction://hlinksldjump"/>
            <a:extLst>
              <a:ext uri="{FF2B5EF4-FFF2-40B4-BE49-F238E27FC236}">
                <a16:creationId xmlns:a16="http://schemas.microsoft.com/office/drawing/2014/main" xmlns="" id="{425A835B-D68C-49BA-BF65-9C75D1412033}"/>
              </a:ext>
            </a:extLst>
          </p:cNvPr>
          <p:cNvSpPr/>
          <p:nvPr/>
        </p:nvSpPr>
        <p:spPr>
          <a:xfrm>
            <a:off x="3903041" y="4727968"/>
            <a:ext cx="286170" cy="448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hlinkClick r:id="rId3" action="ppaction://hlinksldjump"/>
            <a:extLst>
              <a:ext uri="{FF2B5EF4-FFF2-40B4-BE49-F238E27FC236}">
                <a16:creationId xmlns:a16="http://schemas.microsoft.com/office/drawing/2014/main" xmlns="" id="{233588B8-4F3E-4713-ADEF-BDEBA1A14DB8}"/>
              </a:ext>
            </a:extLst>
          </p:cNvPr>
          <p:cNvSpPr/>
          <p:nvPr/>
        </p:nvSpPr>
        <p:spPr>
          <a:xfrm>
            <a:off x="1843566" y="619853"/>
            <a:ext cx="1610651" cy="138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hlinkClick r:id="rId4" action="ppaction://hlinksldjump"/>
            <a:extLst>
              <a:ext uri="{FF2B5EF4-FFF2-40B4-BE49-F238E27FC236}">
                <a16:creationId xmlns:a16="http://schemas.microsoft.com/office/drawing/2014/main" xmlns="" id="{2E228354-9ECE-4813-928D-89C9E791AFD2}"/>
              </a:ext>
            </a:extLst>
          </p:cNvPr>
          <p:cNvSpPr/>
          <p:nvPr/>
        </p:nvSpPr>
        <p:spPr>
          <a:xfrm>
            <a:off x="7321773" y="5478186"/>
            <a:ext cx="675965" cy="6058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hlinkClick r:id="rId10" action="ppaction://hlinksldjump"/>
            <a:extLst>
              <a:ext uri="{FF2B5EF4-FFF2-40B4-BE49-F238E27FC236}">
                <a16:creationId xmlns:a16="http://schemas.microsoft.com/office/drawing/2014/main" xmlns="" id="{D78A015D-FEC1-43CF-BB5D-16232A3425B5}"/>
              </a:ext>
            </a:extLst>
          </p:cNvPr>
          <p:cNvSpPr/>
          <p:nvPr/>
        </p:nvSpPr>
        <p:spPr>
          <a:xfrm>
            <a:off x="7157491" y="701972"/>
            <a:ext cx="1350176" cy="2727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hlinkClick r:id="rId6" action="ppaction://hlinksldjump"/>
            <a:extLst>
              <a:ext uri="{FF2B5EF4-FFF2-40B4-BE49-F238E27FC236}">
                <a16:creationId xmlns:a16="http://schemas.microsoft.com/office/drawing/2014/main" xmlns="" id="{23841D04-5BFA-4BC1-A196-4FD60C32A41F}"/>
              </a:ext>
            </a:extLst>
          </p:cNvPr>
          <p:cNvSpPr/>
          <p:nvPr/>
        </p:nvSpPr>
        <p:spPr>
          <a:xfrm>
            <a:off x="5149470" y="779551"/>
            <a:ext cx="756762" cy="605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55650" y="642241"/>
            <a:ext cx="6162508" cy="5078313"/>
          </a:xfrm>
          <a:prstGeom prst="rect">
            <a:avLst/>
          </a:prstGeom>
          <a:noFill/>
        </p:spPr>
        <p:txBody>
          <a:bodyPr wrap="square" rtlCol="0">
            <a:spAutoFit/>
          </a:bodyPr>
          <a:lstStyle/>
          <a:p>
            <a:r>
              <a:rPr lang="en-GB" b="1" dirty="0" smtClean="0"/>
              <a:t>Let’s remind ourselves:</a:t>
            </a:r>
          </a:p>
          <a:p>
            <a:endParaRPr lang="en-GB" dirty="0"/>
          </a:p>
          <a:p>
            <a:r>
              <a:rPr lang="en-GB" sz="6000" dirty="0" smtClean="0"/>
              <a:t>How many seconds are in 1 minute?</a:t>
            </a:r>
          </a:p>
          <a:p>
            <a:endParaRPr lang="en-GB" dirty="0"/>
          </a:p>
          <a:p>
            <a:endParaRPr lang="en-GB" dirty="0"/>
          </a:p>
          <a:p>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ction="ppaction://hlinksldjump"/>
            <a:extLst>
              <a:ext uri="{FF2B5EF4-FFF2-40B4-BE49-F238E27FC236}">
                <a16:creationId xmlns:a16="http://schemas.microsoft.com/office/drawing/2014/main" xmlns="" id="{FCE6FDB5-9DBC-421F-90BC-30B3B62A9540}"/>
              </a:ext>
            </a:extLst>
          </p:cNvPr>
          <p:cNvSpPr/>
          <p:nvPr/>
        </p:nvSpPr>
        <p:spPr>
          <a:xfrm>
            <a:off x="596348" y="3538330"/>
            <a:ext cx="2080592" cy="1099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ction="ppaction://hlinksldjump"/>
            <a:extLst>
              <a:ext uri="{FF2B5EF4-FFF2-40B4-BE49-F238E27FC236}">
                <a16:creationId xmlns:a16="http://schemas.microsoft.com/office/drawing/2014/main" xmlns="" id="{2B8FAC09-FE06-4F20-BFED-D42DCC7DB8E7}"/>
              </a:ext>
            </a:extLst>
          </p:cNvPr>
          <p:cNvSpPr/>
          <p:nvPr/>
        </p:nvSpPr>
        <p:spPr>
          <a:xfrm>
            <a:off x="6480314" y="3455504"/>
            <a:ext cx="1179442"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3" action="ppaction://hlinksldjump"/>
            <a:extLst>
              <a:ext uri="{FF2B5EF4-FFF2-40B4-BE49-F238E27FC236}">
                <a16:creationId xmlns:a16="http://schemas.microsoft.com/office/drawing/2014/main" xmlns="" id="{FCFBA789-AC52-4A1E-971C-CF51A12536F8}"/>
              </a:ext>
            </a:extLst>
          </p:cNvPr>
          <p:cNvSpPr/>
          <p:nvPr/>
        </p:nvSpPr>
        <p:spPr>
          <a:xfrm>
            <a:off x="2895600" y="4943061"/>
            <a:ext cx="3187148" cy="1070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3" action="ppaction://hlinksldjump"/>
            <a:extLst>
              <a:ext uri="{FF2B5EF4-FFF2-40B4-BE49-F238E27FC236}">
                <a16:creationId xmlns:a16="http://schemas.microsoft.com/office/drawing/2014/main" xmlns="" id="{C146AEC1-9BD4-4C3B-A14E-11723A1FD076}"/>
              </a:ext>
            </a:extLst>
          </p:cNvPr>
          <p:cNvSpPr/>
          <p:nvPr/>
        </p:nvSpPr>
        <p:spPr>
          <a:xfrm>
            <a:off x="5592946" y="1709530"/>
            <a:ext cx="847610"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4" action="ppaction://hlinksldjump"/>
            <a:extLst>
              <a:ext uri="{FF2B5EF4-FFF2-40B4-BE49-F238E27FC236}">
                <a16:creationId xmlns:a16="http://schemas.microsoft.com/office/drawing/2014/main" xmlns="" id="{47060A09-B4D7-47BC-960D-7F538B0A0FA9}"/>
              </a:ext>
            </a:extLst>
          </p:cNvPr>
          <p:cNvSpPr/>
          <p:nvPr/>
        </p:nvSpPr>
        <p:spPr>
          <a:xfrm>
            <a:off x="4174434" y="4114799"/>
            <a:ext cx="1179443"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5" action="ppaction://hlinksldjump"/>
            <a:extLst>
              <a:ext uri="{FF2B5EF4-FFF2-40B4-BE49-F238E27FC236}">
                <a16:creationId xmlns:a16="http://schemas.microsoft.com/office/drawing/2014/main" xmlns="" id="{678B7E6F-AE90-4106-9D65-E9FAC42ADD2A}"/>
              </a:ext>
            </a:extLst>
          </p:cNvPr>
          <p:cNvSpPr/>
          <p:nvPr/>
        </p:nvSpPr>
        <p:spPr>
          <a:xfrm>
            <a:off x="755650" y="4774094"/>
            <a:ext cx="2080592" cy="1506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6" action="ppaction://hlinksldjump"/>
            <a:extLst>
              <a:ext uri="{FF2B5EF4-FFF2-40B4-BE49-F238E27FC236}">
                <a16:creationId xmlns:a16="http://schemas.microsoft.com/office/drawing/2014/main" xmlns="" id="{228845CC-D4BF-4290-8019-27647BA0BBDC}"/>
              </a:ext>
            </a:extLst>
          </p:cNvPr>
          <p:cNvSpPr/>
          <p:nvPr/>
        </p:nvSpPr>
        <p:spPr>
          <a:xfrm>
            <a:off x="6420676" y="4181060"/>
            <a:ext cx="2080592"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7" action="ppaction://hlinksldjump"/>
            <a:extLst>
              <a:ext uri="{FF2B5EF4-FFF2-40B4-BE49-F238E27FC236}">
                <a16:creationId xmlns:a16="http://schemas.microsoft.com/office/drawing/2014/main" xmlns="" id="{6406161D-FC37-451E-80EF-4C2F807DA0BB}"/>
              </a:ext>
            </a:extLst>
          </p:cNvPr>
          <p:cNvSpPr/>
          <p:nvPr/>
        </p:nvSpPr>
        <p:spPr>
          <a:xfrm>
            <a:off x="3417671" y="2262668"/>
            <a:ext cx="11543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7" action="ppaction://hlinksldjump"/>
            <a:extLst>
              <a:ext uri="{FF2B5EF4-FFF2-40B4-BE49-F238E27FC236}">
                <a16:creationId xmlns:a16="http://schemas.microsoft.com/office/drawing/2014/main" xmlns="" id="{DC840F73-6481-49FE-B893-F92AF968849C}"/>
              </a:ext>
            </a:extLst>
          </p:cNvPr>
          <p:cNvSpPr/>
          <p:nvPr/>
        </p:nvSpPr>
        <p:spPr>
          <a:xfrm>
            <a:off x="5042285" y="2411896"/>
            <a:ext cx="57716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8" action="ppaction://hlinksldjump"/>
            <a:extLst>
              <a:ext uri="{FF2B5EF4-FFF2-40B4-BE49-F238E27FC236}">
                <a16:creationId xmlns:a16="http://schemas.microsoft.com/office/drawing/2014/main" xmlns="" id="{A28F917C-9627-45A2-9195-7C0C4C0AC597}"/>
              </a:ext>
            </a:extLst>
          </p:cNvPr>
          <p:cNvSpPr/>
          <p:nvPr/>
        </p:nvSpPr>
        <p:spPr>
          <a:xfrm>
            <a:off x="539496" y="2135256"/>
            <a:ext cx="18572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 action="ppaction://noaction"/>
            <a:extLst>
              <a:ext uri="{FF2B5EF4-FFF2-40B4-BE49-F238E27FC236}">
                <a16:creationId xmlns:a16="http://schemas.microsoft.com/office/drawing/2014/main" xmlns="" id="{AD439C4F-8C92-4C7E-8441-E4A2B8455D8B}"/>
              </a:ext>
            </a:extLst>
          </p:cNvPr>
          <p:cNvSpPr/>
          <p:nvPr/>
        </p:nvSpPr>
        <p:spPr>
          <a:xfrm>
            <a:off x="2934134" y="2696818"/>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hlinkClick r:id="" action="ppaction://noaction"/>
            <a:extLst>
              <a:ext uri="{FF2B5EF4-FFF2-40B4-BE49-F238E27FC236}">
                <a16:creationId xmlns:a16="http://schemas.microsoft.com/office/drawing/2014/main" xmlns="" id="{5BD9C894-723C-48B7-BD7A-EC1AD8C928C6}"/>
              </a:ext>
            </a:extLst>
          </p:cNvPr>
          <p:cNvSpPr/>
          <p:nvPr/>
        </p:nvSpPr>
        <p:spPr>
          <a:xfrm>
            <a:off x="4582009" y="2637045"/>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hlinkClick r:id="" action="ppaction://noaction"/>
            <a:extLst>
              <a:ext uri="{FF2B5EF4-FFF2-40B4-BE49-F238E27FC236}">
                <a16:creationId xmlns:a16="http://schemas.microsoft.com/office/drawing/2014/main" xmlns="" id="{D87C67A0-A266-4640-A768-B0DB85BAE7F3}"/>
              </a:ext>
            </a:extLst>
          </p:cNvPr>
          <p:cNvSpPr/>
          <p:nvPr/>
        </p:nvSpPr>
        <p:spPr>
          <a:xfrm>
            <a:off x="887896" y="765175"/>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hlinkClick r:id="" action="ppaction://noaction"/>
            <a:extLst>
              <a:ext uri="{FF2B5EF4-FFF2-40B4-BE49-F238E27FC236}">
                <a16:creationId xmlns:a16="http://schemas.microsoft.com/office/drawing/2014/main" xmlns="" id="{6A0E6110-A480-486F-A306-93A641E75EB8}"/>
              </a:ext>
            </a:extLst>
          </p:cNvPr>
          <p:cNvSpPr/>
          <p:nvPr/>
        </p:nvSpPr>
        <p:spPr>
          <a:xfrm>
            <a:off x="2313843" y="701971"/>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hlinkClick r:id="" action="ppaction://noaction"/>
            <a:extLst>
              <a:ext uri="{FF2B5EF4-FFF2-40B4-BE49-F238E27FC236}">
                <a16:creationId xmlns:a16="http://schemas.microsoft.com/office/drawing/2014/main" xmlns="" id="{B02FF43E-91F8-4413-8193-7996D08FF424}"/>
              </a:ext>
            </a:extLst>
          </p:cNvPr>
          <p:cNvSpPr/>
          <p:nvPr/>
        </p:nvSpPr>
        <p:spPr>
          <a:xfrm>
            <a:off x="2939454" y="1018484"/>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hlinkClick r:id="" action="ppaction://noaction"/>
            <a:extLst>
              <a:ext uri="{FF2B5EF4-FFF2-40B4-BE49-F238E27FC236}">
                <a16:creationId xmlns:a16="http://schemas.microsoft.com/office/drawing/2014/main" xmlns="" id="{6C58CA86-AD7F-4942-9AA7-4FAFDA254C99}"/>
              </a:ext>
            </a:extLst>
          </p:cNvPr>
          <p:cNvSpPr/>
          <p:nvPr/>
        </p:nvSpPr>
        <p:spPr>
          <a:xfrm>
            <a:off x="4615247" y="834493"/>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hlinkClick r:id="rId7" action="ppaction://hlinksldjump"/>
            <a:extLst>
              <a:ext uri="{FF2B5EF4-FFF2-40B4-BE49-F238E27FC236}">
                <a16:creationId xmlns:a16="http://schemas.microsoft.com/office/drawing/2014/main" xmlns="" id="{7C3D945E-3212-41FE-A01B-46A2A86987A2}"/>
              </a:ext>
            </a:extLst>
          </p:cNvPr>
          <p:cNvSpPr/>
          <p:nvPr/>
        </p:nvSpPr>
        <p:spPr>
          <a:xfrm>
            <a:off x="3417671" y="642241"/>
            <a:ext cx="756763"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hlinkClick r:id="rId9"/>
            <a:extLst>
              <a:ext uri="{FF2B5EF4-FFF2-40B4-BE49-F238E27FC236}">
                <a16:creationId xmlns:a16="http://schemas.microsoft.com/office/drawing/2014/main" xmlns="" id="{91DC4E82-7D67-42F3-9D64-2695E4508FD4}"/>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3" action="ppaction://hlinksldjump"/>
            <a:extLst>
              <a:ext uri="{FF2B5EF4-FFF2-40B4-BE49-F238E27FC236}">
                <a16:creationId xmlns:a16="http://schemas.microsoft.com/office/drawing/2014/main" xmlns="" id="{505BA3F3-72E6-4140-A0D0-224900D12B72}"/>
              </a:ext>
            </a:extLst>
          </p:cNvPr>
          <p:cNvSpPr/>
          <p:nvPr/>
        </p:nvSpPr>
        <p:spPr>
          <a:xfrm>
            <a:off x="2465963" y="4745617"/>
            <a:ext cx="1549170"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3" action="ppaction://hlinksldjump"/>
            <a:extLst>
              <a:ext uri="{FF2B5EF4-FFF2-40B4-BE49-F238E27FC236}">
                <a16:creationId xmlns:a16="http://schemas.microsoft.com/office/drawing/2014/main" xmlns="" id="{A2DB56D4-E8F7-41B7-B318-82CEBF4D18DA}"/>
              </a:ext>
            </a:extLst>
          </p:cNvPr>
          <p:cNvSpPr/>
          <p:nvPr/>
        </p:nvSpPr>
        <p:spPr>
          <a:xfrm>
            <a:off x="2781436" y="4035792"/>
            <a:ext cx="575358"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ction="ppaction://hlinksldjump"/>
            <a:extLst>
              <a:ext uri="{FF2B5EF4-FFF2-40B4-BE49-F238E27FC236}">
                <a16:creationId xmlns:a16="http://schemas.microsoft.com/office/drawing/2014/main" xmlns="" id="{D212189B-09AF-45CE-BE92-B53789E355CD}"/>
              </a:ext>
            </a:extLst>
          </p:cNvPr>
          <p:cNvSpPr/>
          <p:nvPr/>
        </p:nvSpPr>
        <p:spPr>
          <a:xfrm>
            <a:off x="2032000" y="4339771"/>
            <a:ext cx="575358" cy="175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hlinkClick r:id="rId5" action="ppaction://hlinksldjump"/>
            <a:extLst>
              <a:ext uri="{FF2B5EF4-FFF2-40B4-BE49-F238E27FC236}">
                <a16:creationId xmlns:a16="http://schemas.microsoft.com/office/drawing/2014/main" xmlns="" id="{AA10149C-631C-4561-B999-CB939F65ABDF}"/>
              </a:ext>
            </a:extLst>
          </p:cNvPr>
          <p:cNvSpPr/>
          <p:nvPr/>
        </p:nvSpPr>
        <p:spPr>
          <a:xfrm>
            <a:off x="2523834" y="3760282"/>
            <a:ext cx="1748060" cy="925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hlinkClick r:id="rId7" action="ppaction://hlinksldjump"/>
            <a:extLst>
              <a:ext uri="{FF2B5EF4-FFF2-40B4-BE49-F238E27FC236}">
                <a16:creationId xmlns:a16="http://schemas.microsoft.com/office/drawing/2014/main" xmlns="" id="{425A835B-D68C-49BA-BF65-9C75D1412033}"/>
              </a:ext>
            </a:extLst>
          </p:cNvPr>
          <p:cNvSpPr/>
          <p:nvPr/>
        </p:nvSpPr>
        <p:spPr>
          <a:xfrm>
            <a:off x="3903041" y="4727968"/>
            <a:ext cx="286170" cy="448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hlinkClick r:id="rId3" action="ppaction://hlinksldjump"/>
            <a:extLst>
              <a:ext uri="{FF2B5EF4-FFF2-40B4-BE49-F238E27FC236}">
                <a16:creationId xmlns:a16="http://schemas.microsoft.com/office/drawing/2014/main" xmlns="" id="{233588B8-4F3E-4713-ADEF-BDEBA1A14DB8}"/>
              </a:ext>
            </a:extLst>
          </p:cNvPr>
          <p:cNvSpPr/>
          <p:nvPr/>
        </p:nvSpPr>
        <p:spPr>
          <a:xfrm>
            <a:off x="1843566" y="619853"/>
            <a:ext cx="1610651" cy="138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hlinkClick r:id="rId4" action="ppaction://hlinksldjump"/>
            <a:extLst>
              <a:ext uri="{FF2B5EF4-FFF2-40B4-BE49-F238E27FC236}">
                <a16:creationId xmlns:a16="http://schemas.microsoft.com/office/drawing/2014/main" xmlns="" id="{2E228354-9ECE-4813-928D-89C9E791AFD2}"/>
              </a:ext>
            </a:extLst>
          </p:cNvPr>
          <p:cNvSpPr/>
          <p:nvPr/>
        </p:nvSpPr>
        <p:spPr>
          <a:xfrm>
            <a:off x="7321773" y="5478186"/>
            <a:ext cx="675965" cy="6058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hlinkClick r:id="rId10" action="ppaction://hlinksldjump"/>
            <a:extLst>
              <a:ext uri="{FF2B5EF4-FFF2-40B4-BE49-F238E27FC236}">
                <a16:creationId xmlns:a16="http://schemas.microsoft.com/office/drawing/2014/main" xmlns="" id="{D78A015D-FEC1-43CF-BB5D-16232A3425B5}"/>
              </a:ext>
            </a:extLst>
          </p:cNvPr>
          <p:cNvSpPr/>
          <p:nvPr/>
        </p:nvSpPr>
        <p:spPr>
          <a:xfrm>
            <a:off x="7157491" y="701972"/>
            <a:ext cx="1350176" cy="2727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hlinkClick r:id="rId6" action="ppaction://hlinksldjump"/>
            <a:extLst>
              <a:ext uri="{FF2B5EF4-FFF2-40B4-BE49-F238E27FC236}">
                <a16:creationId xmlns:a16="http://schemas.microsoft.com/office/drawing/2014/main" xmlns="" id="{23841D04-5BFA-4BC1-A196-4FD60C32A41F}"/>
              </a:ext>
            </a:extLst>
          </p:cNvPr>
          <p:cNvSpPr/>
          <p:nvPr/>
        </p:nvSpPr>
        <p:spPr>
          <a:xfrm>
            <a:off x="5149470" y="779551"/>
            <a:ext cx="756762" cy="605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55650" y="642241"/>
            <a:ext cx="6162508" cy="2400657"/>
          </a:xfrm>
          <a:prstGeom prst="rect">
            <a:avLst/>
          </a:prstGeom>
          <a:noFill/>
        </p:spPr>
        <p:txBody>
          <a:bodyPr wrap="square" rtlCol="0">
            <a:spAutoFit/>
          </a:bodyPr>
          <a:lstStyle/>
          <a:p>
            <a:r>
              <a:rPr lang="en-GB" b="1" dirty="0" smtClean="0"/>
              <a:t>Let’s remind ourselves:</a:t>
            </a:r>
          </a:p>
          <a:p>
            <a:endParaRPr lang="en-GB" dirty="0"/>
          </a:p>
          <a:p>
            <a:r>
              <a:rPr lang="en-GB" sz="6000" dirty="0" smtClean="0"/>
              <a:t>60 seconds</a:t>
            </a:r>
          </a:p>
          <a:p>
            <a:endParaRPr lang="en-GB" dirty="0"/>
          </a:p>
          <a:p>
            <a:endParaRPr lang="en-GB" dirty="0" smtClean="0"/>
          </a:p>
          <a:p>
            <a:endParaRPr lang="en-GB" dirty="0"/>
          </a:p>
        </p:txBody>
      </p:sp>
    </p:spTree>
    <p:extLst>
      <p:ext uri="{BB962C8B-B14F-4D97-AF65-F5344CB8AC3E}">
        <p14:creationId xmlns:p14="http://schemas.microsoft.com/office/powerpoint/2010/main" val="37835620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ction="ppaction://hlinksldjump"/>
            <a:extLst>
              <a:ext uri="{FF2B5EF4-FFF2-40B4-BE49-F238E27FC236}">
                <a16:creationId xmlns:a16="http://schemas.microsoft.com/office/drawing/2014/main" xmlns="" id="{FCE6FDB5-9DBC-421F-90BC-30B3B62A9540}"/>
              </a:ext>
            </a:extLst>
          </p:cNvPr>
          <p:cNvSpPr/>
          <p:nvPr/>
        </p:nvSpPr>
        <p:spPr>
          <a:xfrm>
            <a:off x="596348" y="3538330"/>
            <a:ext cx="2080592" cy="1099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ction="ppaction://hlinksldjump"/>
            <a:extLst>
              <a:ext uri="{FF2B5EF4-FFF2-40B4-BE49-F238E27FC236}">
                <a16:creationId xmlns:a16="http://schemas.microsoft.com/office/drawing/2014/main" xmlns="" id="{2B8FAC09-FE06-4F20-BFED-D42DCC7DB8E7}"/>
              </a:ext>
            </a:extLst>
          </p:cNvPr>
          <p:cNvSpPr/>
          <p:nvPr/>
        </p:nvSpPr>
        <p:spPr>
          <a:xfrm>
            <a:off x="6480314" y="3455504"/>
            <a:ext cx="1179442"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3" action="ppaction://hlinksldjump"/>
            <a:extLst>
              <a:ext uri="{FF2B5EF4-FFF2-40B4-BE49-F238E27FC236}">
                <a16:creationId xmlns:a16="http://schemas.microsoft.com/office/drawing/2014/main" xmlns="" id="{FCFBA789-AC52-4A1E-971C-CF51A12536F8}"/>
              </a:ext>
            </a:extLst>
          </p:cNvPr>
          <p:cNvSpPr/>
          <p:nvPr/>
        </p:nvSpPr>
        <p:spPr>
          <a:xfrm>
            <a:off x="2895600" y="4943061"/>
            <a:ext cx="3187148" cy="1070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3" action="ppaction://hlinksldjump"/>
            <a:extLst>
              <a:ext uri="{FF2B5EF4-FFF2-40B4-BE49-F238E27FC236}">
                <a16:creationId xmlns:a16="http://schemas.microsoft.com/office/drawing/2014/main" xmlns="" id="{C146AEC1-9BD4-4C3B-A14E-11723A1FD076}"/>
              </a:ext>
            </a:extLst>
          </p:cNvPr>
          <p:cNvSpPr/>
          <p:nvPr/>
        </p:nvSpPr>
        <p:spPr>
          <a:xfrm>
            <a:off x="5592946" y="1709530"/>
            <a:ext cx="847610"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4" action="ppaction://hlinksldjump"/>
            <a:extLst>
              <a:ext uri="{FF2B5EF4-FFF2-40B4-BE49-F238E27FC236}">
                <a16:creationId xmlns:a16="http://schemas.microsoft.com/office/drawing/2014/main" xmlns="" id="{47060A09-B4D7-47BC-960D-7F538B0A0FA9}"/>
              </a:ext>
            </a:extLst>
          </p:cNvPr>
          <p:cNvSpPr/>
          <p:nvPr/>
        </p:nvSpPr>
        <p:spPr>
          <a:xfrm>
            <a:off x="4174434" y="4114799"/>
            <a:ext cx="1179443"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5" action="ppaction://hlinksldjump"/>
            <a:extLst>
              <a:ext uri="{FF2B5EF4-FFF2-40B4-BE49-F238E27FC236}">
                <a16:creationId xmlns:a16="http://schemas.microsoft.com/office/drawing/2014/main" xmlns="" id="{678B7E6F-AE90-4106-9D65-E9FAC42ADD2A}"/>
              </a:ext>
            </a:extLst>
          </p:cNvPr>
          <p:cNvSpPr/>
          <p:nvPr/>
        </p:nvSpPr>
        <p:spPr>
          <a:xfrm>
            <a:off x="755650" y="4774094"/>
            <a:ext cx="2080592" cy="1506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6" action="ppaction://hlinksldjump"/>
            <a:extLst>
              <a:ext uri="{FF2B5EF4-FFF2-40B4-BE49-F238E27FC236}">
                <a16:creationId xmlns:a16="http://schemas.microsoft.com/office/drawing/2014/main" xmlns="" id="{228845CC-D4BF-4290-8019-27647BA0BBDC}"/>
              </a:ext>
            </a:extLst>
          </p:cNvPr>
          <p:cNvSpPr/>
          <p:nvPr/>
        </p:nvSpPr>
        <p:spPr>
          <a:xfrm>
            <a:off x="6420676" y="4181060"/>
            <a:ext cx="2080592"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7" action="ppaction://hlinksldjump"/>
            <a:extLst>
              <a:ext uri="{FF2B5EF4-FFF2-40B4-BE49-F238E27FC236}">
                <a16:creationId xmlns:a16="http://schemas.microsoft.com/office/drawing/2014/main" xmlns="" id="{6406161D-FC37-451E-80EF-4C2F807DA0BB}"/>
              </a:ext>
            </a:extLst>
          </p:cNvPr>
          <p:cNvSpPr/>
          <p:nvPr/>
        </p:nvSpPr>
        <p:spPr>
          <a:xfrm>
            <a:off x="3417671" y="2262668"/>
            <a:ext cx="11543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7" action="ppaction://hlinksldjump"/>
            <a:extLst>
              <a:ext uri="{FF2B5EF4-FFF2-40B4-BE49-F238E27FC236}">
                <a16:creationId xmlns:a16="http://schemas.microsoft.com/office/drawing/2014/main" xmlns="" id="{DC840F73-6481-49FE-B893-F92AF968849C}"/>
              </a:ext>
            </a:extLst>
          </p:cNvPr>
          <p:cNvSpPr/>
          <p:nvPr/>
        </p:nvSpPr>
        <p:spPr>
          <a:xfrm>
            <a:off x="5042285" y="2411896"/>
            <a:ext cx="57716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8" action="ppaction://hlinksldjump"/>
            <a:extLst>
              <a:ext uri="{FF2B5EF4-FFF2-40B4-BE49-F238E27FC236}">
                <a16:creationId xmlns:a16="http://schemas.microsoft.com/office/drawing/2014/main" xmlns="" id="{A28F917C-9627-45A2-9195-7C0C4C0AC597}"/>
              </a:ext>
            </a:extLst>
          </p:cNvPr>
          <p:cNvSpPr/>
          <p:nvPr/>
        </p:nvSpPr>
        <p:spPr>
          <a:xfrm>
            <a:off x="539496" y="2135256"/>
            <a:ext cx="18572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 action="ppaction://noaction"/>
            <a:extLst>
              <a:ext uri="{FF2B5EF4-FFF2-40B4-BE49-F238E27FC236}">
                <a16:creationId xmlns:a16="http://schemas.microsoft.com/office/drawing/2014/main" xmlns="" id="{AD439C4F-8C92-4C7E-8441-E4A2B8455D8B}"/>
              </a:ext>
            </a:extLst>
          </p:cNvPr>
          <p:cNvSpPr/>
          <p:nvPr/>
        </p:nvSpPr>
        <p:spPr>
          <a:xfrm>
            <a:off x="2934134" y="2696818"/>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hlinkClick r:id="" action="ppaction://noaction"/>
            <a:extLst>
              <a:ext uri="{FF2B5EF4-FFF2-40B4-BE49-F238E27FC236}">
                <a16:creationId xmlns:a16="http://schemas.microsoft.com/office/drawing/2014/main" xmlns="" id="{5BD9C894-723C-48B7-BD7A-EC1AD8C928C6}"/>
              </a:ext>
            </a:extLst>
          </p:cNvPr>
          <p:cNvSpPr/>
          <p:nvPr/>
        </p:nvSpPr>
        <p:spPr>
          <a:xfrm>
            <a:off x="4582009" y="2637045"/>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hlinkClick r:id="" action="ppaction://noaction"/>
            <a:extLst>
              <a:ext uri="{FF2B5EF4-FFF2-40B4-BE49-F238E27FC236}">
                <a16:creationId xmlns:a16="http://schemas.microsoft.com/office/drawing/2014/main" xmlns="" id="{D87C67A0-A266-4640-A768-B0DB85BAE7F3}"/>
              </a:ext>
            </a:extLst>
          </p:cNvPr>
          <p:cNvSpPr/>
          <p:nvPr/>
        </p:nvSpPr>
        <p:spPr>
          <a:xfrm>
            <a:off x="887896" y="765175"/>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hlinkClick r:id="" action="ppaction://noaction"/>
            <a:extLst>
              <a:ext uri="{FF2B5EF4-FFF2-40B4-BE49-F238E27FC236}">
                <a16:creationId xmlns:a16="http://schemas.microsoft.com/office/drawing/2014/main" xmlns="" id="{6A0E6110-A480-486F-A306-93A641E75EB8}"/>
              </a:ext>
            </a:extLst>
          </p:cNvPr>
          <p:cNvSpPr/>
          <p:nvPr/>
        </p:nvSpPr>
        <p:spPr>
          <a:xfrm>
            <a:off x="2313843" y="701971"/>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hlinkClick r:id="" action="ppaction://noaction"/>
            <a:extLst>
              <a:ext uri="{FF2B5EF4-FFF2-40B4-BE49-F238E27FC236}">
                <a16:creationId xmlns:a16="http://schemas.microsoft.com/office/drawing/2014/main" xmlns="" id="{B02FF43E-91F8-4413-8193-7996D08FF424}"/>
              </a:ext>
            </a:extLst>
          </p:cNvPr>
          <p:cNvSpPr/>
          <p:nvPr/>
        </p:nvSpPr>
        <p:spPr>
          <a:xfrm>
            <a:off x="2939454" y="1018484"/>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hlinkClick r:id="" action="ppaction://noaction"/>
            <a:extLst>
              <a:ext uri="{FF2B5EF4-FFF2-40B4-BE49-F238E27FC236}">
                <a16:creationId xmlns:a16="http://schemas.microsoft.com/office/drawing/2014/main" xmlns="" id="{6C58CA86-AD7F-4942-9AA7-4FAFDA254C99}"/>
              </a:ext>
            </a:extLst>
          </p:cNvPr>
          <p:cNvSpPr/>
          <p:nvPr/>
        </p:nvSpPr>
        <p:spPr>
          <a:xfrm>
            <a:off x="4615247" y="834493"/>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hlinkClick r:id="rId7" action="ppaction://hlinksldjump"/>
            <a:extLst>
              <a:ext uri="{FF2B5EF4-FFF2-40B4-BE49-F238E27FC236}">
                <a16:creationId xmlns:a16="http://schemas.microsoft.com/office/drawing/2014/main" xmlns="" id="{7C3D945E-3212-41FE-A01B-46A2A86987A2}"/>
              </a:ext>
            </a:extLst>
          </p:cNvPr>
          <p:cNvSpPr/>
          <p:nvPr/>
        </p:nvSpPr>
        <p:spPr>
          <a:xfrm>
            <a:off x="3417671" y="642241"/>
            <a:ext cx="756763"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hlinkClick r:id="rId9"/>
            <a:extLst>
              <a:ext uri="{FF2B5EF4-FFF2-40B4-BE49-F238E27FC236}">
                <a16:creationId xmlns:a16="http://schemas.microsoft.com/office/drawing/2014/main" xmlns="" id="{91DC4E82-7D67-42F3-9D64-2695E4508FD4}"/>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3" action="ppaction://hlinksldjump"/>
            <a:extLst>
              <a:ext uri="{FF2B5EF4-FFF2-40B4-BE49-F238E27FC236}">
                <a16:creationId xmlns:a16="http://schemas.microsoft.com/office/drawing/2014/main" xmlns="" id="{505BA3F3-72E6-4140-A0D0-224900D12B72}"/>
              </a:ext>
            </a:extLst>
          </p:cNvPr>
          <p:cNvSpPr/>
          <p:nvPr/>
        </p:nvSpPr>
        <p:spPr>
          <a:xfrm>
            <a:off x="2465963" y="4745617"/>
            <a:ext cx="1549170"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3" action="ppaction://hlinksldjump"/>
            <a:extLst>
              <a:ext uri="{FF2B5EF4-FFF2-40B4-BE49-F238E27FC236}">
                <a16:creationId xmlns:a16="http://schemas.microsoft.com/office/drawing/2014/main" xmlns="" id="{A2DB56D4-E8F7-41B7-B318-82CEBF4D18DA}"/>
              </a:ext>
            </a:extLst>
          </p:cNvPr>
          <p:cNvSpPr/>
          <p:nvPr/>
        </p:nvSpPr>
        <p:spPr>
          <a:xfrm>
            <a:off x="2781436" y="4035792"/>
            <a:ext cx="575358"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ction="ppaction://hlinksldjump"/>
            <a:extLst>
              <a:ext uri="{FF2B5EF4-FFF2-40B4-BE49-F238E27FC236}">
                <a16:creationId xmlns:a16="http://schemas.microsoft.com/office/drawing/2014/main" xmlns="" id="{D212189B-09AF-45CE-BE92-B53789E355CD}"/>
              </a:ext>
            </a:extLst>
          </p:cNvPr>
          <p:cNvSpPr/>
          <p:nvPr/>
        </p:nvSpPr>
        <p:spPr>
          <a:xfrm>
            <a:off x="2032000" y="4339771"/>
            <a:ext cx="575358" cy="175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hlinkClick r:id="rId5" action="ppaction://hlinksldjump"/>
            <a:extLst>
              <a:ext uri="{FF2B5EF4-FFF2-40B4-BE49-F238E27FC236}">
                <a16:creationId xmlns:a16="http://schemas.microsoft.com/office/drawing/2014/main" xmlns="" id="{AA10149C-631C-4561-B999-CB939F65ABDF}"/>
              </a:ext>
            </a:extLst>
          </p:cNvPr>
          <p:cNvSpPr/>
          <p:nvPr/>
        </p:nvSpPr>
        <p:spPr>
          <a:xfrm>
            <a:off x="2523834" y="3760282"/>
            <a:ext cx="1748060" cy="925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hlinkClick r:id="rId7" action="ppaction://hlinksldjump"/>
            <a:extLst>
              <a:ext uri="{FF2B5EF4-FFF2-40B4-BE49-F238E27FC236}">
                <a16:creationId xmlns:a16="http://schemas.microsoft.com/office/drawing/2014/main" xmlns="" id="{425A835B-D68C-49BA-BF65-9C75D1412033}"/>
              </a:ext>
            </a:extLst>
          </p:cNvPr>
          <p:cNvSpPr/>
          <p:nvPr/>
        </p:nvSpPr>
        <p:spPr>
          <a:xfrm>
            <a:off x="3903041" y="4727968"/>
            <a:ext cx="286170" cy="448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hlinkClick r:id="rId3" action="ppaction://hlinksldjump"/>
            <a:extLst>
              <a:ext uri="{FF2B5EF4-FFF2-40B4-BE49-F238E27FC236}">
                <a16:creationId xmlns:a16="http://schemas.microsoft.com/office/drawing/2014/main" xmlns="" id="{233588B8-4F3E-4713-ADEF-BDEBA1A14DB8}"/>
              </a:ext>
            </a:extLst>
          </p:cNvPr>
          <p:cNvSpPr/>
          <p:nvPr/>
        </p:nvSpPr>
        <p:spPr>
          <a:xfrm>
            <a:off x="1843566" y="619853"/>
            <a:ext cx="1610651" cy="138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hlinkClick r:id="rId4" action="ppaction://hlinksldjump"/>
            <a:extLst>
              <a:ext uri="{FF2B5EF4-FFF2-40B4-BE49-F238E27FC236}">
                <a16:creationId xmlns:a16="http://schemas.microsoft.com/office/drawing/2014/main" xmlns="" id="{2E228354-9ECE-4813-928D-89C9E791AFD2}"/>
              </a:ext>
            </a:extLst>
          </p:cNvPr>
          <p:cNvSpPr/>
          <p:nvPr/>
        </p:nvSpPr>
        <p:spPr>
          <a:xfrm>
            <a:off x="7321773" y="5478186"/>
            <a:ext cx="675965" cy="6058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hlinkClick r:id="rId10" action="ppaction://hlinksldjump"/>
            <a:extLst>
              <a:ext uri="{FF2B5EF4-FFF2-40B4-BE49-F238E27FC236}">
                <a16:creationId xmlns:a16="http://schemas.microsoft.com/office/drawing/2014/main" xmlns="" id="{D78A015D-FEC1-43CF-BB5D-16232A3425B5}"/>
              </a:ext>
            </a:extLst>
          </p:cNvPr>
          <p:cNvSpPr/>
          <p:nvPr/>
        </p:nvSpPr>
        <p:spPr>
          <a:xfrm>
            <a:off x="7157491" y="701972"/>
            <a:ext cx="1350176" cy="2727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hlinkClick r:id="rId6" action="ppaction://hlinksldjump"/>
            <a:extLst>
              <a:ext uri="{FF2B5EF4-FFF2-40B4-BE49-F238E27FC236}">
                <a16:creationId xmlns:a16="http://schemas.microsoft.com/office/drawing/2014/main" xmlns="" id="{23841D04-5BFA-4BC1-A196-4FD60C32A41F}"/>
              </a:ext>
            </a:extLst>
          </p:cNvPr>
          <p:cNvSpPr/>
          <p:nvPr/>
        </p:nvSpPr>
        <p:spPr>
          <a:xfrm>
            <a:off x="5149470" y="779551"/>
            <a:ext cx="756762" cy="605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55650" y="642241"/>
            <a:ext cx="6162508" cy="4524315"/>
          </a:xfrm>
          <a:prstGeom prst="rect">
            <a:avLst/>
          </a:prstGeom>
          <a:noFill/>
        </p:spPr>
        <p:txBody>
          <a:bodyPr wrap="square" rtlCol="0">
            <a:spAutoFit/>
          </a:bodyPr>
          <a:lstStyle/>
          <a:p>
            <a:r>
              <a:rPr lang="en-GB" b="1" dirty="0" smtClean="0"/>
              <a:t>Let’s remind ourselves:</a:t>
            </a:r>
          </a:p>
          <a:p>
            <a:endParaRPr lang="en-GB" dirty="0"/>
          </a:p>
          <a:p>
            <a:r>
              <a:rPr lang="en-GB" sz="6000" dirty="0" smtClean="0"/>
              <a:t>How many minutes are in 1 hour?</a:t>
            </a:r>
          </a:p>
          <a:p>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33279910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ction="ppaction://hlinksldjump"/>
            <a:extLst>
              <a:ext uri="{FF2B5EF4-FFF2-40B4-BE49-F238E27FC236}">
                <a16:creationId xmlns:a16="http://schemas.microsoft.com/office/drawing/2014/main" xmlns="" id="{FCE6FDB5-9DBC-421F-90BC-30B3B62A9540}"/>
              </a:ext>
            </a:extLst>
          </p:cNvPr>
          <p:cNvSpPr/>
          <p:nvPr/>
        </p:nvSpPr>
        <p:spPr>
          <a:xfrm>
            <a:off x="596348" y="3538330"/>
            <a:ext cx="2080592" cy="1099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ction="ppaction://hlinksldjump"/>
            <a:extLst>
              <a:ext uri="{FF2B5EF4-FFF2-40B4-BE49-F238E27FC236}">
                <a16:creationId xmlns:a16="http://schemas.microsoft.com/office/drawing/2014/main" xmlns="" id="{2B8FAC09-FE06-4F20-BFED-D42DCC7DB8E7}"/>
              </a:ext>
            </a:extLst>
          </p:cNvPr>
          <p:cNvSpPr/>
          <p:nvPr/>
        </p:nvSpPr>
        <p:spPr>
          <a:xfrm>
            <a:off x="6480314" y="3455504"/>
            <a:ext cx="1179442"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3" action="ppaction://hlinksldjump"/>
            <a:extLst>
              <a:ext uri="{FF2B5EF4-FFF2-40B4-BE49-F238E27FC236}">
                <a16:creationId xmlns:a16="http://schemas.microsoft.com/office/drawing/2014/main" xmlns="" id="{FCFBA789-AC52-4A1E-971C-CF51A12536F8}"/>
              </a:ext>
            </a:extLst>
          </p:cNvPr>
          <p:cNvSpPr/>
          <p:nvPr/>
        </p:nvSpPr>
        <p:spPr>
          <a:xfrm>
            <a:off x="2895600" y="4943061"/>
            <a:ext cx="3187148" cy="1070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3" action="ppaction://hlinksldjump"/>
            <a:extLst>
              <a:ext uri="{FF2B5EF4-FFF2-40B4-BE49-F238E27FC236}">
                <a16:creationId xmlns:a16="http://schemas.microsoft.com/office/drawing/2014/main" xmlns="" id="{C146AEC1-9BD4-4C3B-A14E-11723A1FD076}"/>
              </a:ext>
            </a:extLst>
          </p:cNvPr>
          <p:cNvSpPr/>
          <p:nvPr/>
        </p:nvSpPr>
        <p:spPr>
          <a:xfrm>
            <a:off x="5592946" y="1709530"/>
            <a:ext cx="847610"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4" action="ppaction://hlinksldjump"/>
            <a:extLst>
              <a:ext uri="{FF2B5EF4-FFF2-40B4-BE49-F238E27FC236}">
                <a16:creationId xmlns:a16="http://schemas.microsoft.com/office/drawing/2014/main" xmlns="" id="{47060A09-B4D7-47BC-960D-7F538B0A0FA9}"/>
              </a:ext>
            </a:extLst>
          </p:cNvPr>
          <p:cNvSpPr/>
          <p:nvPr/>
        </p:nvSpPr>
        <p:spPr>
          <a:xfrm>
            <a:off x="4174434" y="4114799"/>
            <a:ext cx="1179443"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5" action="ppaction://hlinksldjump"/>
            <a:extLst>
              <a:ext uri="{FF2B5EF4-FFF2-40B4-BE49-F238E27FC236}">
                <a16:creationId xmlns:a16="http://schemas.microsoft.com/office/drawing/2014/main" xmlns="" id="{678B7E6F-AE90-4106-9D65-E9FAC42ADD2A}"/>
              </a:ext>
            </a:extLst>
          </p:cNvPr>
          <p:cNvSpPr/>
          <p:nvPr/>
        </p:nvSpPr>
        <p:spPr>
          <a:xfrm>
            <a:off x="755650" y="4774094"/>
            <a:ext cx="2080592" cy="1506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6" action="ppaction://hlinksldjump"/>
            <a:extLst>
              <a:ext uri="{FF2B5EF4-FFF2-40B4-BE49-F238E27FC236}">
                <a16:creationId xmlns:a16="http://schemas.microsoft.com/office/drawing/2014/main" xmlns="" id="{228845CC-D4BF-4290-8019-27647BA0BBDC}"/>
              </a:ext>
            </a:extLst>
          </p:cNvPr>
          <p:cNvSpPr/>
          <p:nvPr/>
        </p:nvSpPr>
        <p:spPr>
          <a:xfrm>
            <a:off x="6420676" y="4181060"/>
            <a:ext cx="2080592"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7" action="ppaction://hlinksldjump"/>
            <a:extLst>
              <a:ext uri="{FF2B5EF4-FFF2-40B4-BE49-F238E27FC236}">
                <a16:creationId xmlns:a16="http://schemas.microsoft.com/office/drawing/2014/main" xmlns="" id="{6406161D-FC37-451E-80EF-4C2F807DA0BB}"/>
              </a:ext>
            </a:extLst>
          </p:cNvPr>
          <p:cNvSpPr/>
          <p:nvPr/>
        </p:nvSpPr>
        <p:spPr>
          <a:xfrm>
            <a:off x="3417671" y="2262668"/>
            <a:ext cx="11543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7" action="ppaction://hlinksldjump"/>
            <a:extLst>
              <a:ext uri="{FF2B5EF4-FFF2-40B4-BE49-F238E27FC236}">
                <a16:creationId xmlns:a16="http://schemas.microsoft.com/office/drawing/2014/main" xmlns="" id="{DC840F73-6481-49FE-B893-F92AF968849C}"/>
              </a:ext>
            </a:extLst>
          </p:cNvPr>
          <p:cNvSpPr/>
          <p:nvPr/>
        </p:nvSpPr>
        <p:spPr>
          <a:xfrm>
            <a:off x="5042285" y="2411896"/>
            <a:ext cx="57716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8" action="ppaction://hlinksldjump"/>
            <a:extLst>
              <a:ext uri="{FF2B5EF4-FFF2-40B4-BE49-F238E27FC236}">
                <a16:creationId xmlns:a16="http://schemas.microsoft.com/office/drawing/2014/main" xmlns="" id="{A28F917C-9627-45A2-9195-7C0C4C0AC597}"/>
              </a:ext>
            </a:extLst>
          </p:cNvPr>
          <p:cNvSpPr/>
          <p:nvPr/>
        </p:nvSpPr>
        <p:spPr>
          <a:xfrm>
            <a:off x="539496" y="2135256"/>
            <a:ext cx="18572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 action="ppaction://noaction"/>
            <a:extLst>
              <a:ext uri="{FF2B5EF4-FFF2-40B4-BE49-F238E27FC236}">
                <a16:creationId xmlns:a16="http://schemas.microsoft.com/office/drawing/2014/main" xmlns="" id="{AD439C4F-8C92-4C7E-8441-E4A2B8455D8B}"/>
              </a:ext>
            </a:extLst>
          </p:cNvPr>
          <p:cNvSpPr/>
          <p:nvPr/>
        </p:nvSpPr>
        <p:spPr>
          <a:xfrm>
            <a:off x="2934134" y="2696818"/>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hlinkClick r:id="" action="ppaction://noaction"/>
            <a:extLst>
              <a:ext uri="{FF2B5EF4-FFF2-40B4-BE49-F238E27FC236}">
                <a16:creationId xmlns:a16="http://schemas.microsoft.com/office/drawing/2014/main" xmlns="" id="{5BD9C894-723C-48B7-BD7A-EC1AD8C928C6}"/>
              </a:ext>
            </a:extLst>
          </p:cNvPr>
          <p:cNvSpPr/>
          <p:nvPr/>
        </p:nvSpPr>
        <p:spPr>
          <a:xfrm>
            <a:off x="4582009" y="2637045"/>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hlinkClick r:id="" action="ppaction://noaction"/>
            <a:extLst>
              <a:ext uri="{FF2B5EF4-FFF2-40B4-BE49-F238E27FC236}">
                <a16:creationId xmlns:a16="http://schemas.microsoft.com/office/drawing/2014/main" xmlns="" id="{D87C67A0-A266-4640-A768-B0DB85BAE7F3}"/>
              </a:ext>
            </a:extLst>
          </p:cNvPr>
          <p:cNvSpPr/>
          <p:nvPr/>
        </p:nvSpPr>
        <p:spPr>
          <a:xfrm>
            <a:off x="887896" y="765175"/>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hlinkClick r:id="" action="ppaction://noaction"/>
            <a:extLst>
              <a:ext uri="{FF2B5EF4-FFF2-40B4-BE49-F238E27FC236}">
                <a16:creationId xmlns:a16="http://schemas.microsoft.com/office/drawing/2014/main" xmlns="" id="{6A0E6110-A480-486F-A306-93A641E75EB8}"/>
              </a:ext>
            </a:extLst>
          </p:cNvPr>
          <p:cNvSpPr/>
          <p:nvPr/>
        </p:nvSpPr>
        <p:spPr>
          <a:xfrm>
            <a:off x="2313843" y="701971"/>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hlinkClick r:id="" action="ppaction://noaction"/>
            <a:extLst>
              <a:ext uri="{FF2B5EF4-FFF2-40B4-BE49-F238E27FC236}">
                <a16:creationId xmlns:a16="http://schemas.microsoft.com/office/drawing/2014/main" xmlns="" id="{B02FF43E-91F8-4413-8193-7996D08FF424}"/>
              </a:ext>
            </a:extLst>
          </p:cNvPr>
          <p:cNvSpPr/>
          <p:nvPr/>
        </p:nvSpPr>
        <p:spPr>
          <a:xfrm>
            <a:off x="2939454" y="1018484"/>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hlinkClick r:id="" action="ppaction://noaction"/>
            <a:extLst>
              <a:ext uri="{FF2B5EF4-FFF2-40B4-BE49-F238E27FC236}">
                <a16:creationId xmlns:a16="http://schemas.microsoft.com/office/drawing/2014/main" xmlns="" id="{6C58CA86-AD7F-4942-9AA7-4FAFDA254C99}"/>
              </a:ext>
            </a:extLst>
          </p:cNvPr>
          <p:cNvSpPr/>
          <p:nvPr/>
        </p:nvSpPr>
        <p:spPr>
          <a:xfrm>
            <a:off x="4615247" y="834493"/>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hlinkClick r:id="rId7" action="ppaction://hlinksldjump"/>
            <a:extLst>
              <a:ext uri="{FF2B5EF4-FFF2-40B4-BE49-F238E27FC236}">
                <a16:creationId xmlns:a16="http://schemas.microsoft.com/office/drawing/2014/main" xmlns="" id="{7C3D945E-3212-41FE-A01B-46A2A86987A2}"/>
              </a:ext>
            </a:extLst>
          </p:cNvPr>
          <p:cNvSpPr/>
          <p:nvPr/>
        </p:nvSpPr>
        <p:spPr>
          <a:xfrm>
            <a:off x="3417671" y="642241"/>
            <a:ext cx="756763"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hlinkClick r:id="rId9"/>
            <a:extLst>
              <a:ext uri="{FF2B5EF4-FFF2-40B4-BE49-F238E27FC236}">
                <a16:creationId xmlns:a16="http://schemas.microsoft.com/office/drawing/2014/main" xmlns="" id="{91DC4E82-7D67-42F3-9D64-2695E4508FD4}"/>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3" action="ppaction://hlinksldjump"/>
            <a:extLst>
              <a:ext uri="{FF2B5EF4-FFF2-40B4-BE49-F238E27FC236}">
                <a16:creationId xmlns:a16="http://schemas.microsoft.com/office/drawing/2014/main" xmlns="" id="{505BA3F3-72E6-4140-A0D0-224900D12B72}"/>
              </a:ext>
            </a:extLst>
          </p:cNvPr>
          <p:cNvSpPr/>
          <p:nvPr/>
        </p:nvSpPr>
        <p:spPr>
          <a:xfrm>
            <a:off x="2465963" y="4745617"/>
            <a:ext cx="1549170"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3" action="ppaction://hlinksldjump"/>
            <a:extLst>
              <a:ext uri="{FF2B5EF4-FFF2-40B4-BE49-F238E27FC236}">
                <a16:creationId xmlns:a16="http://schemas.microsoft.com/office/drawing/2014/main" xmlns="" id="{A2DB56D4-E8F7-41B7-B318-82CEBF4D18DA}"/>
              </a:ext>
            </a:extLst>
          </p:cNvPr>
          <p:cNvSpPr/>
          <p:nvPr/>
        </p:nvSpPr>
        <p:spPr>
          <a:xfrm>
            <a:off x="2781436" y="4035792"/>
            <a:ext cx="575358"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ction="ppaction://hlinksldjump"/>
            <a:extLst>
              <a:ext uri="{FF2B5EF4-FFF2-40B4-BE49-F238E27FC236}">
                <a16:creationId xmlns:a16="http://schemas.microsoft.com/office/drawing/2014/main" xmlns="" id="{D212189B-09AF-45CE-BE92-B53789E355CD}"/>
              </a:ext>
            </a:extLst>
          </p:cNvPr>
          <p:cNvSpPr/>
          <p:nvPr/>
        </p:nvSpPr>
        <p:spPr>
          <a:xfrm>
            <a:off x="2032000" y="4339771"/>
            <a:ext cx="575358" cy="175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hlinkClick r:id="rId5" action="ppaction://hlinksldjump"/>
            <a:extLst>
              <a:ext uri="{FF2B5EF4-FFF2-40B4-BE49-F238E27FC236}">
                <a16:creationId xmlns:a16="http://schemas.microsoft.com/office/drawing/2014/main" xmlns="" id="{AA10149C-631C-4561-B999-CB939F65ABDF}"/>
              </a:ext>
            </a:extLst>
          </p:cNvPr>
          <p:cNvSpPr/>
          <p:nvPr/>
        </p:nvSpPr>
        <p:spPr>
          <a:xfrm>
            <a:off x="2523834" y="3760282"/>
            <a:ext cx="1748060" cy="925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hlinkClick r:id="rId7" action="ppaction://hlinksldjump"/>
            <a:extLst>
              <a:ext uri="{FF2B5EF4-FFF2-40B4-BE49-F238E27FC236}">
                <a16:creationId xmlns:a16="http://schemas.microsoft.com/office/drawing/2014/main" xmlns="" id="{425A835B-D68C-49BA-BF65-9C75D1412033}"/>
              </a:ext>
            </a:extLst>
          </p:cNvPr>
          <p:cNvSpPr/>
          <p:nvPr/>
        </p:nvSpPr>
        <p:spPr>
          <a:xfrm>
            <a:off x="3903041" y="4727968"/>
            <a:ext cx="286170" cy="448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hlinkClick r:id="rId3" action="ppaction://hlinksldjump"/>
            <a:extLst>
              <a:ext uri="{FF2B5EF4-FFF2-40B4-BE49-F238E27FC236}">
                <a16:creationId xmlns:a16="http://schemas.microsoft.com/office/drawing/2014/main" xmlns="" id="{233588B8-4F3E-4713-ADEF-BDEBA1A14DB8}"/>
              </a:ext>
            </a:extLst>
          </p:cNvPr>
          <p:cNvSpPr/>
          <p:nvPr/>
        </p:nvSpPr>
        <p:spPr>
          <a:xfrm>
            <a:off x="1843566" y="619853"/>
            <a:ext cx="1610651" cy="138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hlinkClick r:id="rId4" action="ppaction://hlinksldjump"/>
            <a:extLst>
              <a:ext uri="{FF2B5EF4-FFF2-40B4-BE49-F238E27FC236}">
                <a16:creationId xmlns:a16="http://schemas.microsoft.com/office/drawing/2014/main" xmlns="" id="{2E228354-9ECE-4813-928D-89C9E791AFD2}"/>
              </a:ext>
            </a:extLst>
          </p:cNvPr>
          <p:cNvSpPr/>
          <p:nvPr/>
        </p:nvSpPr>
        <p:spPr>
          <a:xfrm>
            <a:off x="7321773" y="5478186"/>
            <a:ext cx="675965" cy="6058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hlinkClick r:id="rId10" action="ppaction://hlinksldjump"/>
            <a:extLst>
              <a:ext uri="{FF2B5EF4-FFF2-40B4-BE49-F238E27FC236}">
                <a16:creationId xmlns:a16="http://schemas.microsoft.com/office/drawing/2014/main" xmlns="" id="{D78A015D-FEC1-43CF-BB5D-16232A3425B5}"/>
              </a:ext>
            </a:extLst>
          </p:cNvPr>
          <p:cNvSpPr/>
          <p:nvPr/>
        </p:nvSpPr>
        <p:spPr>
          <a:xfrm>
            <a:off x="7157491" y="701972"/>
            <a:ext cx="1350176" cy="2727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hlinkClick r:id="rId6" action="ppaction://hlinksldjump"/>
            <a:extLst>
              <a:ext uri="{FF2B5EF4-FFF2-40B4-BE49-F238E27FC236}">
                <a16:creationId xmlns:a16="http://schemas.microsoft.com/office/drawing/2014/main" xmlns="" id="{23841D04-5BFA-4BC1-A196-4FD60C32A41F}"/>
              </a:ext>
            </a:extLst>
          </p:cNvPr>
          <p:cNvSpPr/>
          <p:nvPr/>
        </p:nvSpPr>
        <p:spPr>
          <a:xfrm>
            <a:off x="5149470" y="779551"/>
            <a:ext cx="756762" cy="605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55650" y="642241"/>
            <a:ext cx="6162508" cy="2677656"/>
          </a:xfrm>
          <a:prstGeom prst="rect">
            <a:avLst/>
          </a:prstGeom>
          <a:noFill/>
        </p:spPr>
        <p:txBody>
          <a:bodyPr wrap="square" rtlCol="0">
            <a:spAutoFit/>
          </a:bodyPr>
          <a:lstStyle/>
          <a:p>
            <a:r>
              <a:rPr lang="en-GB" b="1" dirty="0" smtClean="0"/>
              <a:t>Let’s remind ourselves:</a:t>
            </a:r>
          </a:p>
          <a:p>
            <a:endParaRPr lang="en-GB" dirty="0"/>
          </a:p>
          <a:p>
            <a:r>
              <a:rPr lang="en-GB" sz="6000" dirty="0" smtClean="0"/>
              <a:t>60 minutes</a:t>
            </a:r>
          </a:p>
          <a:p>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8243815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ction="ppaction://hlinksldjump"/>
            <a:extLst>
              <a:ext uri="{FF2B5EF4-FFF2-40B4-BE49-F238E27FC236}">
                <a16:creationId xmlns:a16="http://schemas.microsoft.com/office/drawing/2014/main" xmlns="" id="{FCE6FDB5-9DBC-421F-90BC-30B3B62A9540}"/>
              </a:ext>
            </a:extLst>
          </p:cNvPr>
          <p:cNvSpPr/>
          <p:nvPr/>
        </p:nvSpPr>
        <p:spPr>
          <a:xfrm>
            <a:off x="596348" y="3538330"/>
            <a:ext cx="2080592" cy="1099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ction="ppaction://hlinksldjump"/>
            <a:extLst>
              <a:ext uri="{FF2B5EF4-FFF2-40B4-BE49-F238E27FC236}">
                <a16:creationId xmlns:a16="http://schemas.microsoft.com/office/drawing/2014/main" xmlns="" id="{2B8FAC09-FE06-4F20-BFED-D42DCC7DB8E7}"/>
              </a:ext>
            </a:extLst>
          </p:cNvPr>
          <p:cNvSpPr/>
          <p:nvPr/>
        </p:nvSpPr>
        <p:spPr>
          <a:xfrm>
            <a:off x="6480314" y="3455504"/>
            <a:ext cx="1179442"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3" action="ppaction://hlinksldjump"/>
            <a:extLst>
              <a:ext uri="{FF2B5EF4-FFF2-40B4-BE49-F238E27FC236}">
                <a16:creationId xmlns:a16="http://schemas.microsoft.com/office/drawing/2014/main" xmlns="" id="{FCFBA789-AC52-4A1E-971C-CF51A12536F8}"/>
              </a:ext>
            </a:extLst>
          </p:cNvPr>
          <p:cNvSpPr/>
          <p:nvPr/>
        </p:nvSpPr>
        <p:spPr>
          <a:xfrm>
            <a:off x="2895600" y="4943061"/>
            <a:ext cx="3187148" cy="1070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3" action="ppaction://hlinksldjump"/>
            <a:extLst>
              <a:ext uri="{FF2B5EF4-FFF2-40B4-BE49-F238E27FC236}">
                <a16:creationId xmlns:a16="http://schemas.microsoft.com/office/drawing/2014/main" xmlns="" id="{C146AEC1-9BD4-4C3B-A14E-11723A1FD076}"/>
              </a:ext>
            </a:extLst>
          </p:cNvPr>
          <p:cNvSpPr/>
          <p:nvPr/>
        </p:nvSpPr>
        <p:spPr>
          <a:xfrm>
            <a:off x="5592946" y="1709530"/>
            <a:ext cx="847610"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4" action="ppaction://hlinksldjump"/>
            <a:extLst>
              <a:ext uri="{FF2B5EF4-FFF2-40B4-BE49-F238E27FC236}">
                <a16:creationId xmlns:a16="http://schemas.microsoft.com/office/drawing/2014/main" xmlns="" id="{47060A09-B4D7-47BC-960D-7F538B0A0FA9}"/>
              </a:ext>
            </a:extLst>
          </p:cNvPr>
          <p:cNvSpPr/>
          <p:nvPr/>
        </p:nvSpPr>
        <p:spPr>
          <a:xfrm>
            <a:off x="4174434" y="4114799"/>
            <a:ext cx="1179443"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5" action="ppaction://hlinksldjump"/>
            <a:extLst>
              <a:ext uri="{FF2B5EF4-FFF2-40B4-BE49-F238E27FC236}">
                <a16:creationId xmlns:a16="http://schemas.microsoft.com/office/drawing/2014/main" xmlns="" id="{678B7E6F-AE90-4106-9D65-E9FAC42ADD2A}"/>
              </a:ext>
            </a:extLst>
          </p:cNvPr>
          <p:cNvSpPr/>
          <p:nvPr/>
        </p:nvSpPr>
        <p:spPr>
          <a:xfrm>
            <a:off x="755650" y="4774094"/>
            <a:ext cx="2080592" cy="1506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6" action="ppaction://hlinksldjump"/>
            <a:extLst>
              <a:ext uri="{FF2B5EF4-FFF2-40B4-BE49-F238E27FC236}">
                <a16:creationId xmlns:a16="http://schemas.microsoft.com/office/drawing/2014/main" xmlns="" id="{228845CC-D4BF-4290-8019-27647BA0BBDC}"/>
              </a:ext>
            </a:extLst>
          </p:cNvPr>
          <p:cNvSpPr/>
          <p:nvPr/>
        </p:nvSpPr>
        <p:spPr>
          <a:xfrm>
            <a:off x="6420676" y="4181060"/>
            <a:ext cx="2080592"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7" action="ppaction://hlinksldjump"/>
            <a:extLst>
              <a:ext uri="{FF2B5EF4-FFF2-40B4-BE49-F238E27FC236}">
                <a16:creationId xmlns:a16="http://schemas.microsoft.com/office/drawing/2014/main" xmlns="" id="{6406161D-FC37-451E-80EF-4C2F807DA0BB}"/>
              </a:ext>
            </a:extLst>
          </p:cNvPr>
          <p:cNvSpPr/>
          <p:nvPr/>
        </p:nvSpPr>
        <p:spPr>
          <a:xfrm>
            <a:off x="3417671" y="2262668"/>
            <a:ext cx="11543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7" action="ppaction://hlinksldjump"/>
            <a:extLst>
              <a:ext uri="{FF2B5EF4-FFF2-40B4-BE49-F238E27FC236}">
                <a16:creationId xmlns:a16="http://schemas.microsoft.com/office/drawing/2014/main" xmlns="" id="{DC840F73-6481-49FE-B893-F92AF968849C}"/>
              </a:ext>
            </a:extLst>
          </p:cNvPr>
          <p:cNvSpPr/>
          <p:nvPr/>
        </p:nvSpPr>
        <p:spPr>
          <a:xfrm>
            <a:off x="5042285" y="2411896"/>
            <a:ext cx="57716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8" action="ppaction://hlinksldjump"/>
            <a:extLst>
              <a:ext uri="{FF2B5EF4-FFF2-40B4-BE49-F238E27FC236}">
                <a16:creationId xmlns:a16="http://schemas.microsoft.com/office/drawing/2014/main" xmlns="" id="{A28F917C-9627-45A2-9195-7C0C4C0AC597}"/>
              </a:ext>
            </a:extLst>
          </p:cNvPr>
          <p:cNvSpPr/>
          <p:nvPr/>
        </p:nvSpPr>
        <p:spPr>
          <a:xfrm>
            <a:off x="539496" y="2135256"/>
            <a:ext cx="18572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 action="ppaction://noaction"/>
            <a:extLst>
              <a:ext uri="{FF2B5EF4-FFF2-40B4-BE49-F238E27FC236}">
                <a16:creationId xmlns:a16="http://schemas.microsoft.com/office/drawing/2014/main" xmlns="" id="{AD439C4F-8C92-4C7E-8441-E4A2B8455D8B}"/>
              </a:ext>
            </a:extLst>
          </p:cNvPr>
          <p:cNvSpPr/>
          <p:nvPr/>
        </p:nvSpPr>
        <p:spPr>
          <a:xfrm>
            <a:off x="2934134" y="2696818"/>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hlinkClick r:id="" action="ppaction://noaction"/>
            <a:extLst>
              <a:ext uri="{FF2B5EF4-FFF2-40B4-BE49-F238E27FC236}">
                <a16:creationId xmlns:a16="http://schemas.microsoft.com/office/drawing/2014/main" xmlns="" id="{5BD9C894-723C-48B7-BD7A-EC1AD8C928C6}"/>
              </a:ext>
            </a:extLst>
          </p:cNvPr>
          <p:cNvSpPr/>
          <p:nvPr/>
        </p:nvSpPr>
        <p:spPr>
          <a:xfrm>
            <a:off x="4582009" y="2637045"/>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hlinkClick r:id="" action="ppaction://noaction"/>
            <a:extLst>
              <a:ext uri="{FF2B5EF4-FFF2-40B4-BE49-F238E27FC236}">
                <a16:creationId xmlns:a16="http://schemas.microsoft.com/office/drawing/2014/main" xmlns="" id="{D87C67A0-A266-4640-A768-B0DB85BAE7F3}"/>
              </a:ext>
            </a:extLst>
          </p:cNvPr>
          <p:cNvSpPr/>
          <p:nvPr/>
        </p:nvSpPr>
        <p:spPr>
          <a:xfrm>
            <a:off x="887896" y="765175"/>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hlinkClick r:id="" action="ppaction://noaction"/>
            <a:extLst>
              <a:ext uri="{FF2B5EF4-FFF2-40B4-BE49-F238E27FC236}">
                <a16:creationId xmlns:a16="http://schemas.microsoft.com/office/drawing/2014/main" xmlns="" id="{6A0E6110-A480-486F-A306-93A641E75EB8}"/>
              </a:ext>
            </a:extLst>
          </p:cNvPr>
          <p:cNvSpPr/>
          <p:nvPr/>
        </p:nvSpPr>
        <p:spPr>
          <a:xfrm>
            <a:off x="2313843" y="701971"/>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hlinkClick r:id="" action="ppaction://noaction"/>
            <a:extLst>
              <a:ext uri="{FF2B5EF4-FFF2-40B4-BE49-F238E27FC236}">
                <a16:creationId xmlns:a16="http://schemas.microsoft.com/office/drawing/2014/main" xmlns="" id="{B02FF43E-91F8-4413-8193-7996D08FF424}"/>
              </a:ext>
            </a:extLst>
          </p:cNvPr>
          <p:cNvSpPr/>
          <p:nvPr/>
        </p:nvSpPr>
        <p:spPr>
          <a:xfrm>
            <a:off x="2939454" y="1018484"/>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hlinkClick r:id="" action="ppaction://noaction"/>
            <a:extLst>
              <a:ext uri="{FF2B5EF4-FFF2-40B4-BE49-F238E27FC236}">
                <a16:creationId xmlns:a16="http://schemas.microsoft.com/office/drawing/2014/main" xmlns="" id="{6C58CA86-AD7F-4942-9AA7-4FAFDA254C99}"/>
              </a:ext>
            </a:extLst>
          </p:cNvPr>
          <p:cNvSpPr/>
          <p:nvPr/>
        </p:nvSpPr>
        <p:spPr>
          <a:xfrm>
            <a:off x="4615247" y="834493"/>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hlinkClick r:id="rId7" action="ppaction://hlinksldjump"/>
            <a:extLst>
              <a:ext uri="{FF2B5EF4-FFF2-40B4-BE49-F238E27FC236}">
                <a16:creationId xmlns:a16="http://schemas.microsoft.com/office/drawing/2014/main" xmlns="" id="{7C3D945E-3212-41FE-A01B-46A2A86987A2}"/>
              </a:ext>
            </a:extLst>
          </p:cNvPr>
          <p:cNvSpPr/>
          <p:nvPr/>
        </p:nvSpPr>
        <p:spPr>
          <a:xfrm>
            <a:off x="3417671" y="642241"/>
            <a:ext cx="756763"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hlinkClick r:id="rId9"/>
            <a:extLst>
              <a:ext uri="{FF2B5EF4-FFF2-40B4-BE49-F238E27FC236}">
                <a16:creationId xmlns:a16="http://schemas.microsoft.com/office/drawing/2014/main" xmlns="" id="{91DC4E82-7D67-42F3-9D64-2695E4508FD4}"/>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3" action="ppaction://hlinksldjump"/>
            <a:extLst>
              <a:ext uri="{FF2B5EF4-FFF2-40B4-BE49-F238E27FC236}">
                <a16:creationId xmlns:a16="http://schemas.microsoft.com/office/drawing/2014/main" xmlns="" id="{505BA3F3-72E6-4140-A0D0-224900D12B72}"/>
              </a:ext>
            </a:extLst>
          </p:cNvPr>
          <p:cNvSpPr/>
          <p:nvPr/>
        </p:nvSpPr>
        <p:spPr>
          <a:xfrm>
            <a:off x="2465963" y="4745617"/>
            <a:ext cx="1549170"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3" action="ppaction://hlinksldjump"/>
            <a:extLst>
              <a:ext uri="{FF2B5EF4-FFF2-40B4-BE49-F238E27FC236}">
                <a16:creationId xmlns:a16="http://schemas.microsoft.com/office/drawing/2014/main" xmlns="" id="{A2DB56D4-E8F7-41B7-B318-82CEBF4D18DA}"/>
              </a:ext>
            </a:extLst>
          </p:cNvPr>
          <p:cNvSpPr/>
          <p:nvPr/>
        </p:nvSpPr>
        <p:spPr>
          <a:xfrm>
            <a:off x="2781436" y="4035792"/>
            <a:ext cx="575358"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ction="ppaction://hlinksldjump"/>
            <a:extLst>
              <a:ext uri="{FF2B5EF4-FFF2-40B4-BE49-F238E27FC236}">
                <a16:creationId xmlns:a16="http://schemas.microsoft.com/office/drawing/2014/main" xmlns="" id="{D212189B-09AF-45CE-BE92-B53789E355CD}"/>
              </a:ext>
            </a:extLst>
          </p:cNvPr>
          <p:cNvSpPr/>
          <p:nvPr/>
        </p:nvSpPr>
        <p:spPr>
          <a:xfrm>
            <a:off x="2032000" y="4339771"/>
            <a:ext cx="575358" cy="175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hlinkClick r:id="rId5" action="ppaction://hlinksldjump"/>
            <a:extLst>
              <a:ext uri="{FF2B5EF4-FFF2-40B4-BE49-F238E27FC236}">
                <a16:creationId xmlns:a16="http://schemas.microsoft.com/office/drawing/2014/main" xmlns="" id="{AA10149C-631C-4561-B999-CB939F65ABDF}"/>
              </a:ext>
            </a:extLst>
          </p:cNvPr>
          <p:cNvSpPr/>
          <p:nvPr/>
        </p:nvSpPr>
        <p:spPr>
          <a:xfrm>
            <a:off x="2523834" y="3760282"/>
            <a:ext cx="1748060" cy="925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hlinkClick r:id="rId7" action="ppaction://hlinksldjump"/>
            <a:extLst>
              <a:ext uri="{FF2B5EF4-FFF2-40B4-BE49-F238E27FC236}">
                <a16:creationId xmlns:a16="http://schemas.microsoft.com/office/drawing/2014/main" xmlns="" id="{425A835B-D68C-49BA-BF65-9C75D1412033}"/>
              </a:ext>
            </a:extLst>
          </p:cNvPr>
          <p:cNvSpPr/>
          <p:nvPr/>
        </p:nvSpPr>
        <p:spPr>
          <a:xfrm>
            <a:off x="3903041" y="4727968"/>
            <a:ext cx="286170" cy="448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hlinkClick r:id="rId3" action="ppaction://hlinksldjump"/>
            <a:extLst>
              <a:ext uri="{FF2B5EF4-FFF2-40B4-BE49-F238E27FC236}">
                <a16:creationId xmlns:a16="http://schemas.microsoft.com/office/drawing/2014/main" xmlns="" id="{233588B8-4F3E-4713-ADEF-BDEBA1A14DB8}"/>
              </a:ext>
            </a:extLst>
          </p:cNvPr>
          <p:cNvSpPr/>
          <p:nvPr/>
        </p:nvSpPr>
        <p:spPr>
          <a:xfrm>
            <a:off x="1843566" y="619853"/>
            <a:ext cx="1610651" cy="138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hlinkClick r:id="rId4" action="ppaction://hlinksldjump"/>
            <a:extLst>
              <a:ext uri="{FF2B5EF4-FFF2-40B4-BE49-F238E27FC236}">
                <a16:creationId xmlns:a16="http://schemas.microsoft.com/office/drawing/2014/main" xmlns="" id="{2E228354-9ECE-4813-928D-89C9E791AFD2}"/>
              </a:ext>
            </a:extLst>
          </p:cNvPr>
          <p:cNvSpPr/>
          <p:nvPr/>
        </p:nvSpPr>
        <p:spPr>
          <a:xfrm>
            <a:off x="7321773" y="5478186"/>
            <a:ext cx="675965" cy="6058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hlinkClick r:id="rId10" action="ppaction://hlinksldjump"/>
            <a:extLst>
              <a:ext uri="{FF2B5EF4-FFF2-40B4-BE49-F238E27FC236}">
                <a16:creationId xmlns:a16="http://schemas.microsoft.com/office/drawing/2014/main" xmlns="" id="{D78A015D-FEC1-43CF-BB5D-16232A3425B5}"/>
              </a:ext>
            </a:extLst>
          </p:cNvPr>
          <p:cNvSpPr/>
          <p:nvPr/>
        </p:nvSpPr>
        <p:spPr>
          <a:xfrm>
            <a:off x="7157491" y="701972"/>
            <a:ext cx="1350176" cy="2727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hlinkClick r:id="rId6" action="ppaction://hlinksldjump"/>
            <a:extLst>
              <a:ext uri="{FF2B5EF4-FFF2-40B4-BE49-F238E27FC236}">
                <a16:creationId xmlns:a16="http://schemas.microsoft.com/office/drawing/2014/main" xmlns="" id="{23841D04-5BFA-4BC1-A196-4FD60C32A41F}"/>
              </a:ext>
            </a:extLst>
          </p:cNvPr>
          <p:cNvSpPr/>
          <p:nvPr/>
        </p:nvSpPr>
        <p:spPr>
          <a:xfrm>
            <a:off x="5149470" y="779551"/>
            <a:ext cx="756762" cy="605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55650" y="642241"/>
            <a:ext cx="6162508" cy="3600986"/>
          </a:xfrm>
          <a:prstGeom prst="rect">
            <a:avLst/>
          </a:prstGeom>
          <a:noFill/>
        </p:spPr>
        <p:txBody>
          <a:bodyPr wrap="square" rtlCol="0">
            <a:spAutoFit/>
          </a:bodyPr>
          <a:lstStyle/>
          <a:p>
            <a:r>
              <a:rPr lang="en-GB" b="1" dirty="0" smtClean="0"/>
              <a:t>Let’s remind ourselves:</a:t>
            </a:r>
          </a:p>
          <a:p>
            <a:endParaRPr lang="en-GB" dirty="0"/>
          </a:p>
          <a:p>
            <a:r>
              <a:rPr lang="en-GB" sz="6000" dirty="0" smtClean="0"/>
              <a:t>How many hours are in 1 day?</a:t>
            </a:r>
          </a:p>
          <a:p>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6923976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ction="ppaction://hlinksldjump"/>
            <a:extLst>
              <a:ext uri="{FF2B5EF4-FFF2-40B4-BE49-F238E27FC236}">
                <a16:creationId xmlns:a16="http://schemas.microsoft.com/office/drawing/2014/main" xmlns="" id="{FCE6FDB5-9DBC-421F-90BC-30B3B62A9540}"/>
              </a:ext>
            </a:extLst>
          </p:cNvPr>
          <p:cNvSpPr/>
          <p:nvPr/>
        </p:nvSpPr>
        <p:spPr>
          <a:xfrm>
            <a:off x="596348" y="3538330"/>
            <a:ext cx="2080592" cy="1099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ction="ppaction://hlinksldjump"/>
            <a:extLst>
              <a:ext uri="{FF2B5EF4-FFF2-40B4-BE49-F238E27FC236}">
                <a16:creationId xmlns:a16="http://schemas.microsoft.com/office/drawing/2014/main" xmlns="" id="{2B8FAC09-FE06-4F20-BFED-D42DCC7DB8E7}"/>
              </a:ext>
            </a:extLst>
          </p:cNvPr>
          <p:cNvSpPr/>
          <p:nvPr/>
        </p:nvSpPr>
        <p:spPr>
          <a:xfrm>
            <a:off x="6480314" y="3455504"/>
            <a:ext cx="1179442"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3" action="ppaction://hlinksldjump"/>
            <a:extLst>
              <a:ext uri="{FF2B5EF4-FFF2-40B4-BE49-F238E27FC236}">
                <a16:creationId xmlns:a16="http://schemas.microsoft.com/office/drawing/2014/main" xmlns="" id="{FCFBA789-AC52-4A1E-971C-CF51A12536F8}"/>
              </a:ext>
            </a:extLst>
          </p:cNvPr>
          <p:cNvSpPr/>
          <p:nvPr/>
        </p:nvSpPr>
        <p:spPr>
          <a:xfrm>
            <a:off x="2895600" y="4943061"/>
            <a:ext cx="3187148" cy="1070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3" action="ppaction://hlinksldjump"/>
            <a:extLst>
              <a:ext uri="{FF2B5EF4-FFF2-40B4-BE49-F238E27FC236}">
                <a16:creationId xmlns:a16="http://schemas.microsoft.com/office/drawing/2014/main" xmlns="" id="{C146AEC1-9BD4-4C3B-A14E-11723A1FD076}"/>
              </a:ext>
            </a:extLst>
          </p:cNvPr>
          <p:cNvSpPr/>
          <p:nvPr/>
        </p:nvSpPr>
        <p:spPr>
          <a:xfrm>
            <a:off x="5592946" y="1709530"/>
            <a:ext cx="847610"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4" action="ppaction://hlinksldjump"/>
            <a:extLst>
              <a:ext uri="{FF2B5EF4-FFF2-40B4-BE49-F238E27FC236}">
                <a16:creationId xmlns:a16="http://schemas.microsoft.com/office/drawing/2014/main" xmlns="" id="{47060A09-B4D7-47BC-960D-7F538B0A0FA9}"/>
              </a:ext>
            </a:extLst>
          </p:cNvPr>
          <p:cNvSpPr/>
          <p:nvPr/>
        </p:nvSpPr>
        <p:spPr>
          <a:xfrm>
            <a:off x="4174434" y="4114799"/>
            <a:ext cx="1179443"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5" action="ppaction://hlinksldjump"/>
            <a:extLst>
              <a:ext uri="{FF2B5EF4-FFF2-40B4-BE49-F238E27FC236}">
                <a16:creationId xmlns:a16="http://schemas.microsoft.com/office/drawing/2014/main" xmlns="" id="{678B7E6F-AE90-4106-9D65-E9FAC42ADD2A}"/>
              </a:ext>
            </a:extLst>
          </p:cNvPr>
          <p:cNvSpPr/>
          <p:nvPr/>
        </p:nvSpPr>
        <p:spPr>
          <a:xfrm>
            <a:off x="755650" y="4774094"/>
            <a:ext cx="2080592" cy="1506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6" action="ppaction://hlinksldjump"/>
            <a:extLst>
              <a:ext uri="{FF2B5EF4-FFF2-40B4-BE49-F238E27FC236}">
                <a16:creationId xmlns:a16="http://schemas.microsoft.com/office/drawing/2014/main" xmlns="" id="{228845CC-D4BF-4290-8019-27647BA0BBDC}"/>
              </a:ext>
            </a:extLst>
          </p:cNvPr>
          <p:cNvSpPr/>
          <p:nvPr/>
        </p:nvSpPr>
        <p:spPr>
          <a:xfrm>
            <a:off x="6420676" y="4181060"/>
            <a:ext cx="2080592"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7" action="ppaction://hlinksldjump"/>
            <a:extLst>
              <a:ext uri="{FF2B5EF4-FFF2-40B4-BE49-F238E27FC236}">
                <a16:creationId xmlns:a16="http://schemas.microsoft.com/office/drawing/2014/main" xmlns="" id="{6406161D-FC37-451E-80EF-4C2F807DA0BB}"/>
              </a:ext>
            </a:extLst>
          </p:cNvPr>
          <p:cNvSpPr/>
          <p:nvPr/>
        </p:nvSpPr>
        <p:spPr>
          <a:xfrm>
            <a:off x="3417671" y="2262668"/>
            <a:ext cx="11543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7" action="ppaction://hlinksldjump"/>
            <a:extLst>
              <a:ext uri="{FF2B5EF4-FFF2-40B4-BE49-F238E27FC236}">
                <a16:creationId xmlns:a16="http://schemas.microsoft.com/office/drawing/2014/main" xmlns="" id="{DC840F73-6481-49FE-B893-F92AF968849C}"/>
              </a:ext>
            </a:extLst>
          </p:cNvPr>
          <p:cNvSpPr/>
          <p:nvPr/>
        </p:nvSpPr>
        <p:spPr>
          <a:xfrm>
            <a:off x="5042285" y="2411896"/>
            <a:ext cx="57716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8" action="ppaction://hlinksldjump"/>
            <a:extLst>
              <a:ext uri="{FF2B5EF4-FFF2-40B4-BE49-F238E27FC236}">
                <a16:creationId xmlns:a16="http://schemas.microsoft.com/office/drawing/2014/main" xmlns="" id="{A28F917C-9627-45A2-9195-7C0C4C0AC597}"/>
              </a:ext>
            </a:extLst>
          </p:cNvPr>
          <p:cNvSpPr/>
          <p:nvPr/>
        </p:nvSpPr>
        <p:spPr>
          <a:xfrm>
            <a:off x="539496" y="2135256"/>
            <a:ext cx="18572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 action="ppaction://noaction"/>
            <a:extLst>
              <a:ext uri="{FF2B5EF4-FFF2-40B4-BE49-F238E27FC236}">
                <a16:creationId xmlns:a16="http://schemas.microsoft.com/office/drawing/2014/main" xmlns="" id="{AD439C4F-8C92-4C7E-8441-E4A2B8455D8B}"/>
              </a:ext>
            </a:extLst>
          </p:cNvPr>
          <p:cNvSpPr/>
          <p:nvPr/>
        </p:nvSpPr>
        <p:spPr>
          <a:xfrm>
            <a:off x="2934134" y="2696818"/>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hlinkClick r:id="" action="ppaction://noaction"/>
            <a:extLst>
              <a:ext uri="{FF2B5EF4-FFF2-40B4-BE49-F238E27FC236}">
                <a16:creationId xmlns:a16="http://schemas.microsoft.com/office/drawing/2014/main" xmlns="" id="{5BD9C894-723C-48B7-BD7A-EC1AD8C928C6}"/>
              </a:ext>
            </a:extLst>
          </p:cNvPr>
          <p:cNvSpPr/>
          <p:nvPr/>
        </p:nvSpPr>
        <p:spPr>
          <a:xfrm>
            <a:off x="4582009" y="2637045"/>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hlinkClick r:id="" action="ppaction://noaction"/>
            <a:extLst>
              <a:ext uri="{FF2B5EF4-FFF2-40B4-BE49-F238E27FC236}">
                <a16:creationId xmlns:a16="http://schemas.microsoft.com/office/drawing/2014/main" xmlns="" id="{D87C67A0-A266-4640-A768-B0DB85BAE7F3}"/>
              </a:ext>
            </a:extLst>
          </p:cNvPr>
          <p:cNvSpPr/>
          <p:nvPr/>
        </p:nvSpPr>
        <p:spPr>
          <a:xfrm>
            <a:off x="887896" y="765175"/>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hlinkClick r:id="" action="ppaction://noaction"/>
            <a:extLst>
              <a:ext uri="{FF2B5EF4-FFF2-40B4-BE49-F238E27FC236}">
                <a16:creationId xmlns:a16="http://schemas.microsoft.com/office/drawing/2014/main" xmlns="" id="{6A0E6110-A480-486F-A306-93A641E75EB8}"/>
              </a:ext>
            </a:extLst>
          </p:cNvPr>
          <p:cNvSpPr/>
          <p:nvPr/>
        </p:nvSpPr>
        <p:spPr>
          <a:xfrm>
            <a:off x="2313843" y="701971"/>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hlinkClick r:id="" action="ppaction://noaction"/>
            <a:extLst>
              <a:ext uri="{FF2B5EF4-FFF2-40B4-BE49-F238E27FC236}">
                <a16:creationId xmlns:a16="http://schemas.microsoft.com/office/drawing/2014/main" xmlns="" id="{B02FF43E-91F8-4413-8193-7996D08FF424}"/>
              </a:ext>
            </a:extLst>
          </p:cNvPr>
          <p:cNvSpPr/>
          <p:nvPr/>
        </p:nvSpPr>
        <p:spPr>
          <a:xfrm>
            <a:off x="2939454" y="1018484"/>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hlinkClick r:id="" action="ppaction://noaction"/>
            <a:extLst>
              <a:ext uri="{FF2B5EF4-FFF2-40B4-BE49-F238E27FC236}">
                <a16:creationId xmlns:a16="http://schemas.microsoft.com/office/drawing/2014/main" xmlns="" id="{6C58CA86-AD7F-4942-9AA7-4FAFDA254C99}"/>
              </a:ext>
            </a:extLst>
          </p:cNvPr>
          <p:cNvSpPr/>
          <p:nvPr/>
        </p:nvSpPr>
        <p:spPr>
          <a:xfrm>
            <a:off x="4615247" y="834493"/>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hlinkClick r:id="rId7" action="ppaction://hlinksldjump"/>
            <a:extLst>
              <a:ext uri="{FF2B5EF4-FFF2-40B4-BE49-F238E27FC236}">
                <a16:creationId xmlns:a16="http://schemas.microsoft.com/office/drawing/2014/main" xmlns="" id="{7C3D945E-3212-41FE-A01B-46A2A86987A2}"/>
              </a:ext>
            </a:extLst>
          </p:cNvPr>
          <p:cNvSpPr/>
          <p:nvPr/>
        </p:nvSpPr>
        <p:spPr>
          <a:xfrm>
            <a:off x="3417671" y="642241"/>
            <a:ext cx="756763"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hlinkClick r:id="rId9"/>
            <a:extLst>
              <a:ext uri="{FF2B5EF4-FFF2-40B4-BE49-F238E27FC236}">
                <a16:creationId xmlns:a16="http://schemas.microsoft.com/office/drawing/2014/main" xmlns="" id="{91DC4E82-7D67-42F3-9D64-2695E4508FD4}"/>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3" action="ppaction://hlinksldjump"/>
            <a:extLst>
              <a:ext uri="{FF2B5EF4-FFF2-40B4-BE49-F238E27FC236}">
                <a16:creationId xmlns:a16="http://schemas.microsoft.com/office/drawing/2014/main" xmlns="" id="{505BA3F3-72E6-4140-A0D0-224900D12B72}"/>
              </a:ext>
            </a:extLst>
          </p:cNvPr>
          <p:cNvSpPr/>
          <p:nvPr/>
        </p:nvSpPr>
        <p:spPr>
          <a:xfrm>
            <a:off x="2465963" y="4745617"/>
            <a:ext cx="1549170"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3" action="ppaction://hlinksldjump"/>
            <a:extLst>
              <a:ext uri="{FF2B5EF4-FFF2-40B4-BE49-F238E27FC236}">
                <a16:creationId xmlns:a16="http://schemas.microsoft.com/office/drawing/2014/main" xmlns="" id="{A2DB56D4-E8F7-41B7-B318-82CEBF4D18DA}"/>
              </a:ext>
            </a:extLst>
          </p:cNvPr>
          <p:cNvSpPr/>
          <p:nvPr/>
        </p:nvSpPr>
        <p:spPr>
          <a:xfrm>
            <a:off x="2781436" y="4035792"/>
            <a:ext cx="575358"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ction="ppaction://hlinksldjump"/>
            <a:extLst>
              <a:ext uri="{FF2B5EF4-FFF2-40B4-BE49-F238E27FC236}">
                <a16:creationId xmlns:a16="http://schemas.microsoft.com/office/drawing/2014/main" xmlns="" id="{D212189B-09AF-45CE-BE92-B53789E355CD}"/>
              </a:ext>
            </a:extLst>
          </p:cNvPr>
          <p:cNvSpPr/>
          <p:nvPr/>
        </p:nvSpPr>
        <p:spPr>
          <a:xfrm>
            <a:off x="2032000" y="4339771"/>
            <a:ext cx="575358" cy="175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hlinkClick r:id="rId5" action="ppaction://hlinksldjump"/>
            <a:extLst>
              <a:ext uri="{FF2B5EF4-FFF2-40B4-BE49-F238E27FC236}">
                <a16:creationId xmlns:a16="http://schemas.microsoft.com/office/drawing/2014/main" xmlns="" id="{AA10149C-631C-4561-B999-CB939F65ABDF}"/>
              </a:ext>
            </a:extLst>
          </p:cNvPr>
          <p:cNvSpPr/>
          <p:nvPr/>
        </p:nvSpPr>
        <p:spPr>
          <a:xfrm>
            <a:off x="2523834" y="3760282"/>
            <a:ext cx="1748060" cy="925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hlinkClick r:id="rId7" action="ppaction://hlinksldjump"/>
            <a:extLst>
              <a:ext uri="{FF2B5EF4-FFF2-40B4-BE49-F238E27FC236}">
                <a16:creationId xmlns:a16="http://schemas.microsoft.com/office/drawing/2014/main" xmlns="" id="{425A835B-D68C-49BA-BF65-9C75D1412033}"/>
              </a:ext>
            </a:extLst>
          </p:cNvPr>
          <p:cNvSpPr/>
          <p:nvPr/>
        </p:nvSpPr>
        <p:spPr>
          <a:xfrm>
            <a:off x="3903041" y="4727968"/>
            <a:ext cx="286170" cy="448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hlinkClick r:id="rId3" action="ppaction://hlinksldjump"/>
            <a:extLst>
              <a:ext uri="{FF2B5EF4-FFF2-40B4-BE49-F238E27FC236}">
                <a16:creationId xmlns:a16="http://schemas.microsoft.com/office/drawing/2014/main" xmlns="" id="{233588B8-4F3E-4713-ADEF-BDEBA1A14DB8}"/>
              </a:ext>
            </a:extLst>
          </p:cNvPr>
          <p:cNvSpPr/>
          <p:nvPr/>
        </p:nvSpPr>
        <p:spPr>
          <a:xfrm>
            <a:off x="1843566" y="619853"/>
            <a:ext cx="1610651" cy="138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hlinkClick r:id="rId4" action="ppaction://hlinksldjump"/>
            <a:extLst>
              <a:ext uri="{FF2B5EF4-FFF2-40B4-BE49-F238E27FC236}">
                <a16:creationId xmlns:a16="http://schemas.microsoft.com/office/drawing/2014/main" xmlns="" id="{2E228354-9ECE-4813-928D-89C9E791AFD2}"/>
              </a:ext>
            </a:extLst>
          </p:cNvPr>
          <p:cNvSpPr/>
          <p:nvPr/>
        </p:nvSpPr>
        <p:spPr>
          <a:xfrm>
            <a:off x="7321773" y="5478186"/>
            <a:ext cx="675965" cy="6058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hlinkClick r:id="rId10" action="ppaction://hlinksldjump"/>
            <a:extLst>
              <a:ext uri="{FF2B5EF4-FFF2-40B4-BE49-F238E27FC236}">
                <a16:creationId xmlns:a16="http://schemas.microsoft.com/office/drawing/2014/main" xmlns="" id="{D78A015D-FEC1-43CF-BB5D-16232A3425B5}"/>
              </a:ext>
            </a:extLst>
          </p:cNvPr>
          <p:cNvSpPr/>
          <p:nvPr/>
        </p:nvSpPr>
        <p:spPr>
          <a:xfrm>
            <a:off x="7157491" y="701972"/>
            <a:ext cx="1350176" cy="2727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hlinkClick r:id="rId6" action="ppaction://hlinksldjump"/>
            <a:extLst>
              <a:ext uri="{FF2B5EF4-FFF2-40B4-BE49-F238E27FC236}">
                <a16:creationId xmlns:a16="http://schemas.microsoft.com/office/drawing/2014/main" xmlns="" id="{23841D04-5BFA-4BC1-A196-4FD60C32A41F}"/>
              </a:ext>
            </a:extLst>
          </p:cNvPr>
          <p:cNvSpPr/>
          <p:nvPr/>
        </p:nvSpPr>
        <p:spPr>
          <a:xfrm>
            <a:off x="5149470" y="779551"/>
            <a:ext cx="756762" cy="605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55650" y="642241"/>
            <a:ext cx="6162508" cy="2677656"/>
          </a:xfrm>
          <a:prstGeom prst="rect">
            <a:avLst/>
          </a:prstGeom>
          <a:noFill/>
        </p:spPr>
        <p:txBody>
          <a:bodyPr wrap="square" rtlCol="0">
            <a:spAutoFit/>
          </a:bodyPr>
          <a:lstStyle/>
          <a:p>
            <a:r>
              <a:rPr lang="en-GB" b="1" dirty="0" smtClean="0"/>
              <a:t>Let’s remind ourselves:</a:t>
            </a:r>
          </a:p>
          <a:p>
            <a:endParaRPr lang="en-GB" dirty="0"/>
          </a:p>
          <a:p>
            <a:r>
              <a:rPr lang="en-GB" sz="6000" dirty="0" smtClean="0"/>
              <a:t>24 hours</a:t>
            </a:r>
          </a:p>
          <a:p>
            <a:endParaRPr lang="en-GB" dirty="0"/>
          </a:p>
          <a:p>
            <a:endParaRPr lang="en-GB" dirty="0"/>
          </a:p>
          <a:p>
            <a:endParaRPr lang="en-GB" dirty="0" smtClean="0"/>
          </a:p>
          <a:p>
            <a:endParaRPr lang="en-GB" dirty="0"/>
          </a:p>
        </p:txBody>
      </p:sp>
    </p:spTree>
    <p:extLst>
      <p:ext uri="{BB962C8B-B14F-4D97-AF65-F5344CB8AC3E}">
        <p14:creationId xmlns:p14="http://schemas.microsoft.com/office/powerpoint/2010/main" val="33586803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ction="ppaction://hlinksldjump"/>
            <a:extLst>
              <a:ext uri="{FF2B5EF4-FFF2-40B4-BE49-F238E27FC236}">
                <a16:creationId xmlns:a16="http://schemas.microsoft.com/office/drawing/2014/main" xmlns="" id="{FCE6FDB5-9DBC-421F-90BC-30B3B62A9540}"/>
              </a:ext>
            </a:extLst>
          </p:cNvPr>
          <p:cNvSpPr/>
          <p:nvPr/>
        </p:nvSpPr>
        <p:spPr>
          <a:xfrm>
            <a:off x="596348" y="3538330"/>
            <a:ext cx="2080592" cy="10999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action="ppaction://hlinksldjump"/>
            <a:extLst>
              <a:ext uri="{FF2B5EF4-FFF2-40B4-BE49-F238E27FC236}">
                <a16:creationId xmlns:a16="http://schemas.microsoft.com/office/drawing/2014/main" xmlns="" id="{2B8FAC09-FE06-4F20-BFED-D42DCC7DB8E7}"/>
              </a:ext>
            </a:extLst>
          </p:cNvPr>
          <p:cNvSpPr/>
          <p:nvPr/>
        </p:nvSpPr>
        <p:spPr>
          <a:xfrm>
            <a:off x="6480314" y="3455504"/>
            <a:ext cx="1179442"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3" action="ppaction://hlinksldjump"/>
            <a:extLst>
              <a:ext uri="{FF2B5EF4-FFF2-40B4-BE49-F238E27FC236}">
                <a16:creationId xmlns:a16="http://schemas.microsoft.com/office/drawing/2014/main" xmlns="" id="{FCFBA789-AC52-4A1E-971C-CF51A12536F8}"/>
              </a:ext>
            </a:extLst>
          </p:cNvPr>
          <p:cNvSpPr/>
          <p:nvPr/>
        </p:nvSpPr>
        <p:spPr>
          <a:xfrm>
            <a:off x="2895600" y="4943061"/>
            <a:ext cx="3187148" cy="1070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hlinkClick r:id="rId3" action="ppaction://hlinksldjump"/>
            <a:extLst>
              <a:ext uri="{FF2B5EF4-FFF2-40B4-BE49-F238E27FC236}">
                <a16:creationId xmlns:a16="http://schemas.microsoft.com/office/drawing/2014/main" xmlns="" id="{C146AEC1-9BD4-4C3B-A14E-11723A1FD076}"/>
              </a:ext>
            </a:extLst>
          </p:cNvPr>
          <p:cNvSpPr/>
          <p:nvPr/>
        </p:nvSpPr>
        <p:spPr>
          <a:xfrm>
            <a:off x="5592946" y="1709530"/>
            <a:ext cx="847610"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hlinkClick r:id="rId4" action="ppaction://hlinksldjump"/>
            <a:extLst>
              <a:ext uri="{FF2B5EF4-FFF2-40B4-BE49-F238E27FC236}">
                <a16:creationId xmlns:a16="http://schemas.microsoft.com/office/drawing/2014/main" xmlns="" id="{47060A09-B4D7-47BC-960D-7F538B0A0FA9}"/>
              </a:ext>
            </a:extLst>
          </p:cNvPr>
          <p:cNvSpPr/>
          <p:nvPr/>
        </p:nvSpPr>
        <p:spPr>
          <a:xfrm>
            <a:off x="4174434" y="4114799"/>
            <a:ext cx="1179443"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hlinkClick r:id="rId5" action="ppaction://hlinksldjump"/>
            <a:extLst>
              <a:ext uri="{FF2B5EF4-FFF2-40B4-BE49-F238E27FC236}">
                <a16:creationId xmlns:a16="http://schemas.microsoft.com/office/drawing/2014/main" xmlns="" id="{678B7E6F-AE90-4106-9D65-E9FAC42ADD2A}"/>
              </a:ext>
            </a:extLst>
          </p:cNvPr>
          <p:cNvSpPr/>
          <p:nvPr/>
        </p:nvSpPr>
        <p:spPr>
          <a:xfrm>
            <a:off x="755650" y="4774094"/>
            <a:ext cx="2080592" cy="15061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hlinkClick r:id="rId6" action="ppaction://hlinksldjump"/>
            <a:extLst>
              <a:ext uri="{FF2B5EF4-FFF2-40B4-BE49-F238E27FC236}">
                <a16:creationId xmlns:a16="http://schemas.microsoft.com/office/drawing/2014/main" xmlns="" id="{228845CC-D4BF-4290-8019-27647BA0BBDC}"/>
              </a:ext>
            </a:extLst>
          </p:cNvPr>
          <p:cNvSpPr/>
          <p:nvPr/>
        </p:nvSpPr>
        <p:spPr>
          <a:xfrm>
            <a:off x="6420676" y="4181060"/>
            <a:ext cx="2080592" cy="17459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hlinkClick r:id="rId7" action="ppaction://hlinksldjump"/>
            <a:extLst>
              <a:ext uri="{FF2B5EF4-FFF2-40B4-BE49-F238E27FC236}">
                <a16:creationId xmlns:a16="http://schemas.microsoft.com/office/drawing/2014/main" xmlns="" id="{6406161D-FC37-451E-80EF-4C2F807DA0BB}"/>
              </a:ext>
            </a:extLst>
          </p:cNvPr>
          <p:cNvSpPr/>
          <p:nvPr/>
        </p:nvSpPr>
        <p:spPr>
          <a:xfrm>
            <a:off x="3417671" y="2262668"/>
            <a:ext cx="11543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7" action="ppaction://hlinksldjump"/>
            <a:extLst>
              <a:ext uri="{FF2B5EF4-FFF2-40B4-BE49-F238E27FC236}">
                <a16:creationId xmlns:a16="http://schemas.microsoft.com/office/drawing/2014/main" xmlns="" id="{DC840F73-6481-49FE-B893-F92AF968849C}"/>
              </a:ext>
            </a:extLst>
          </p:cNvPr>
          <p:cNvSpPr/>
          <p:nvPr/>
        </p:nvSpPr>
        <p:spPr>
          <a:xfrm>
            <a:off x="5042285" y="2411896"/>
            <a:ext cx="57716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8" action="ppaction://hlinksldjump"/>
            <a:extLst>
              <a:ext uri="{FF2B5EF4-FFF2-40B4-BE49-F238E27FC236}">
                <a16:creationId xmlns:a16="http://schemas.microsoft.com/office/drawing/2014/main" xmlns="" id="{A28F917C-9627-45A2-9195-7C0C4C0AC597}"/>
              </a:ext>
            </a:extLst>
          </p:cNvPr>
          <p:cNvSpPr/>
          <p:nvPr/>
        </p:nvSpPr>
        <p:spPr>
          <a:xfrm>
            <a:off x="539496" y="2135256"/>
            <a:ext cx="1857229" cy="65929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 action="ppaction://noaction"/>
            <a:extLst>
              <a:ext uri="{FF2B5EF4-FFF2-40B4-BE49-F238E27FC236}">
                <a16:creationId xmlns:a16="http://schemas.microsoft.com/office/drawing/2014/main" xmlns="" id="{AD439C4F-8C92-4C7E-8441-E4A2B8455D8B}"/>
              </a:ext>
            </a:extLst>
          </p:cNvPr>
          <p:cNvSpPr/>
          <p:nvPr/>
        </p:nvSpPr>
        <p:spPr>
          <a:xfrm>
            <a:off x="2934134" y="2696818"/>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hlinkClick r:id="" action="ppaction://noaction"/>
            <a:extLst>
              <a:ext uri="{FF2B5EF4-FFF2-40B4-BE49-F238E27FC236}">
                <a16:creationId xmlns:a16="http://schemas.microsoft.com/office/drawing/2014/main" xmlns="" id="{5BD9C894-723C-48B7-BD7A-EC1AD8C928C6}"/>
              </a:ext>
            </a:extLst>
          </p:cNvPr>
          <p:cNvSpPr/>
          <p:nvPr/>
        </p:nvSpPr>
        <p:spPr>
          <a:xfrm>
            <a:off x="4582009" y="2637045"/>
            <a:ext cx="470285" cy="51006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hlinkClick r:id="" action="ppaction://noaction"/>
            <a:extLst>
              <a:ext uri="{FF2B5EF4-FFF2-40B4-BE49-F238E27FC236}">
                <a16:creationId xmlns:a16="http://schemas.microsoft.com/office/drawing/2014/main" xmlns="" id="{D87C67A0-A266-4640-A768-B0DB85BAE7F3}"/>
              </a:ext>
            </a:extLst>
          </p:cNvPr>
          <p:cNvSpPr/>
          <p:nvPr/>
        </p:nvSpPr>
        <p:spPr>
          <a:xfrm>
            <a:off x="887896" y="765175"/>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hlinkClick r:id="" action="ppaction://noaction"/>
            <a:extLst>
              <a:ext uri="{FF2B5EF4-FFF2-40B4-BE49-F238E27FC236}">
                <a16:creationId xmlns:a16="http://schemas.microsoft.com/office/drawing/2014/main" xmlns="" id="{6A0E6110-A480-486F-A306-93A641E75EB8}"/>
              </a:ext>
            </a:extLst>
          </p:cNvPr>
          <p:cNvSpPr/>
          <p:nvPr/>
        </p:nvSpPr>
        <p:spPr>
          <a:xfrm>
            <a:off x="2313843" y="701971"/>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hlinkClick r:id="" action="ppaction://noaction"/>
            <a:extLst>
              <a:ext uri="{FF2B5EF4-FFF2-40B4-BE49-F238E27FC236}">
                <a16:creationId xmlns:a16="http://schemas.microsoft.com/office/drawing/2014/main" xmlns="" id="{B02FF43E-91F8-4413-8193-7996D08FF424}"/>
              </a:ext>
            </a:extLst>
          </p:cNvPr>
          <p:cNvSpPr/>
          <p:nvPr/>
        </p:nvSpPr>
        <p:spPr>
          <a:xfrm>
            <a:off x="2939454" y="1018484"/>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a:hlinkClick r:id="" action="ppaction://noaction"/>
            <a:extLst>
              <a:ext uri="{FF2B5EF4-FFF2-40B4-BE49-F238E27FC236}">
                <a16:creationId xmlns:a16="http://schemas.microsoft.com/office/drawing/2014/main" xmlns="" id="{6C58CA86-AD7F-4942-9AA7-4FAFDA254C99}"/>
              </a:ext>
            </a:extLst>
          </p:cNvPr>
          <p:cNvSpPr/>
          <p:nvPr/>
        </p:nvSpPr>
        <p:spPr>
          <a:xfrm>
            <a:off x="4615247" y="834493"/>
            <a:ext cx="377795"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hlinkClick r:id="rId7" action="ppaction://hlinksldjump"/>
            <a:extLst>
              <a:ext uri="{FF2B5EF4-FFF2-40B4-BE49-F238E27FC236}">
                <a16:creationId xmlns:a16="http://schemas.microsoft.com/office/drawing/2014/main" xmlns="" id="{7C3D945E-3212-41FE-A01B-46A2A86987A2}"/>
              </a:ext>
            </a:extLst>
          </p:cNvPr>
          <p:cNvSpPr/>
          <p:nvPr/>
        </p:nvSpPr>
        <p:spPr>
          <a:xfrm>
            <a:off x="3417671" y="642241"/>
            <a:ext cx="756763" cy="4275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a:hlinkClick r:id="rId9"/>
            <a:extLst>
              <a:ext uri="{FF2B5EF4-FFF2-40B4-BE49-F238E27FC236}">
                <a16:creationId xmlns:a16="http://schemas.microsoft.com/office/drawing/2014/main" xmlns="" id="{91DC4E82-7D67-42F3-9D64-2695E4508FD4}"/>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a:hlinkClick r:id="rId3" action="ppaction://hlinksldjump"/>
            <a:extLst>
              <a:ext uri="{FF2B5EF4-FFF2-40B4-BE49-F238E27FC236}">
                <a16:creationId xmlns:a16="http://schemas.microsoft.com/office/drawing/2014/main" xmlns="" id="{505BA3F3-72E6-4140-A0D0-224900D12B72}"/>
              </a:ext>
            </a:extLst>
          </p:cNvPr>
          <p:cNvSpPr/>
          <p:nvPr/>
        </p:nvSpPr>
        <p:spPr>
          <a:xfrm>
            <a:off x="2465963" y="4745617"/>
            <a:ext cx="1549170"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hlinkClick r:id="rId3" action="ppaction://hlinksldjump"/>
            <a:extLst>
              <a:ext uri="{FF2B5EF4-FFF2-40B4-BE49-F238E27FC236}">
                <a16:creationId xmlns:a16="http://schemas.microsoft.com/office/drawing/2014/main" xmlns="" id="{A2DB56D4-E8F7-41B7-B318-82CEBF4D18DA}"/>
              </a:ext>
            </a:extLst>
          </p:cNvPr>
          <p:cNvSpPr/>
          <p:nvPr/>
        </p:nvSpPr>
        <p:spPr>
          <a:xfrm>
            <a:off x="2781436" y="4035792"/>
            <a:ext cx="575358" cy="1140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2" action="ppaction://hlinksldjump"/>
            <a:extLst>
              <a:ext uri="{FF2B5EF4-FFF2-40B4-BE49-F238E27FC236}">
                <a16:creationId xmlns:a16="http://schemas.microsoft.com/office/drawing/2014/main" xmlns="" id="{D212189B-09AF-45CE-BE92-B53789E355CD}"/>
              </a:ext>
            </a:extLst>
          </p:cNvPr>
          <p:cNvSpPr/>
          <p:nvPr/>
        </p:nvSpPr>
        <p:spPr>
          <a:xfrm>
            <a:off x="2032000" y="4339771"/>
            <a:ext cx="575358" cy="17530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a:hlinkClick r:id="rId5" action="ppaction://hlinksldjump"/>
            <a:extLst>
              <a:ext uri="{FF2B5EF4-FFF2-40B4-BE49-F238E27FC236}">
                <a16:creationId xmlns:a16="http://schemas.microsoft.com/office/drawing/2014/main" xmlns="" id="{AA10149C-631C-4561-B999-CB939F65ABDF}"/>
              </a:ext>
            </a:extLst>
          </p:cNvPr>
          <p:cNvSpPr/>
          <p:nvPr/>
        </p:nvSpPr>
        <p:spPr>
          <a:xfrm>
            <a:off x="2523834" y="3760282"/>
            <a:ext cx="1748060" cy="9256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a:hlinkClick r:id="rId7" action="ppaction://hlinksldjump"/>
            <a:extLst>
              <a:ext uri="{FF2B5EF4-FFF2-40B4-BE49-F238E27FC236}">
                <a16:creationId xmlns:a16="http://schemas.microsoft.com/office/drawing/2014/main" xmlns="" id="{425A835B-D68C-49BA-BF65-9C75D1412033}"/>
              </a:ext>
            </a:extLst>
          </p:cNvPr>
          <p:cNvSpPr/>
          <p:nvPr/>
        </p:nvSpPr>
        <p:spPr>
          <a:xfrm>
            <a:off x="3903041" y="4727968"/>
            <a:ext cx="286170" cy="448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Rectangle 48">
            <a:hlinkClick r:id="rId3" action="ppaction://hlinksldjump"/>
            <a:extLst>
              <a:ext uri="{FF2B5EF4-FFF2-40B4-BE49-F238E27FC236}">
                <a16:creationId xmlns:a16="http://schemas.microsoft.com/office/drawing/2014/main" xmlns="" id="{233588B8-4F3E-4713-ADEF-BDEBA1A14DB8}"/>
              </a:ext>
            </a:extLst>
          </p:cNvPr>
          <p:cNvSpPr/>
          <p:nvPr/>
        </p:nvSpPr>
        <p:spPr>
          <a:xfrm>
            <a:off x="1843566" y="619853"/>
            <a:ext cx="1610651" cy="13883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Rectangle 49">
            <a:hlinkClick r:id="rId4" action="ppaction://hlinksldjump"/>
            <a:extLst>
              <a:ext uri="{FF2B5EF4-FFF2-40B4-BE49-F238E27FC236}">
                <a16:creationId xmlns:a16="http://schemas.microsoft.com/office/drawing/2014/main" xmlns="" id="{2E228354-9ECE-4813-928D-89C9E791AFD2}"/>
              </a:ext>
            </a:extLst>
          </p:cNvPr>
          <p:cNvSpPr/>
          <p:nvPr/>
        </p:nvSpPr>
        <p:spPr>
          <a:xfrm>
            <a:off x="7321773" y="5478186"/>
            <a:ext cx="675965" cy="6058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Rectangle 50">
            <a:hlinkClick r:id="rId10" action="ppaction://hlinksldjump"/>
            <a:extLst>
              <a:ext uri="{FF2B5EF4-FFF2-40B4-BE49-F238E27FC236}">
                <a16:creationId xmlns:a16="http://schemas.microsoft.com/office/drawing/2014/main" xmlns="" id="{D78A015D-FEC1-43CF-BB5D-16232A3425B5}"/>
              </a:ext>
            </a:extLst>
          </p:cNvPr>
          <p:cNvSpPr/>
          <p:nvPr/>
        </p:nvSpPr>
        <p:spPr>
          <a:xfrm>
            <a:off x="7157491" y="701972"/>
            <a:ext cx="1350176" cy="2727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hlinkClick r:id="rId6" action="ppaction://hlinksldjump"/>
            <a:extLst>
              <a:ext uri="{FF2B5EF4-FFF2-40B4-BE49-F238E27FC236}">
                <a16:creationId xmlns:a16="http://schemas.microsoft.com/office/drawing/2014/main" xmlns="" id="{23841D04-5BFA-4BC1-A196-4FD60C32A41F}"/>
              </a:ext>
            </a:extLst>
          </p:cNvPr>
          <p:cNvSpPr/>
          <p:nvPr/>
        </p:nvSpPr>
        <p:spPr>
          <a:xfrm>
            <a:off x="5149470" y="779551"/>
            <a:ext cx="756762" cy="6056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96348" y="619852"/>
            <a:ext cx="7753568" cy="5660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25060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hlinkClick r:id="rId2"/>
            <a:extLst>
              <a:ext uri="{FF2B5EF4-FFF2-40B4-BE49-F238E27FC236}">
                <a16:creationId xmlns:a16="http://schemas.microsoft.com/office/drawing/2014/main" xmlns="" id="{99026A5E-CB5A-40E1-9A79-E8B809FB45FE}"/>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390" y="469232"/>
            <a:ext cx="8071458" cy="5871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022684" y="3886200"/>
            <a:ext cx="4511842" cy="646331"/>
          </a:xfrm>
          <a:prstGeom prst="rect">
            <a:avLst/>
          </a:prstGeom>
          <a:noFill/>
        </p:spPr>
        <p:txBody>
          <a:bodyPr wrap="square" rtlCol="0">
            <a:spAutoFit/>
          </a:bodyPr>
          <a:lstStyle/>
          <a:p>
            <a:r>
              <a:rPr lang="en-GB" i="1" dirty="0" smtClean="0"/>
              <a:t>Estimate first:</a:t>
            </a:r>
          </a:p>
          <a:p>
            <a:r>
              <a:rPr lang="en-GB" i="1" dirty="0" smtClean="0"/>
              <a:t>How many did you actually do:</a:t>
            </a:r>
            <a:endParaRPr lang="en-GB" i="1" dirty="0"/>
          </a:p>
        </p:txBody>
      </p:sp>
    </p:spTree>
    <p:extLst>
      <p:ext uri="{BB962C8B-B14F-4D97-AF65-F5344CB8AC3E}">
        <p14:creationId xmlns:p14="http://schemas.microsoft.com/office/powerpoint/2010/main" val="42238376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hlinkClick r:id="rId2"/>
            <a:extLst>
              <a:ext uri="{FF2B5EF4-FFF2-40B4-BE49-F238E27FC236}">
                <a16:creationId xmlns:a16="http://schemas.microsoft.com/office/drawing/2014/main" xmlns="" id="{99026A5E-CB5A-40E1-9A79-E8B809FB45FE}"/>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326" y="372979"/>
            <a:ext cx="8193505" cy="6027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926432" y="2562726"/>
            <a:ext cx="1708484" cy="923330"/>
          </a:xfrm>
          <a:prstGeom prst="rect">
            <a:avLst/>
          </a:prstGeom>
          <a:noFill/>
        </p:spPr>
        <p:txBody>
          <a:bodyPr wrap="square" rtlCol="0">
            <a:spAutoFit/>
          </a:bodyPr>
          <a:lstStyle/>
          <a:p>
            <a:r>
              <a:rPr lang="en-GB" i="1" dirty="0" smtClean="0"/>
              <a:t>Estimate:</a:t>
            </a:r>
          </a:p>
          <a:p>
            <a:r>
              <a:rPr lang="en-GB" i="1" dirty="0" smtClean="0"/>
              <a:t>How many times:</a:t>
            </a:r>
            <a:endParaRPr lang="en-GB" i="1" dirty="0"/>
          </a:p>
        </p:txBody>
      </p:sp>
    </p:spTree>
    <p:extLst>
      <p:ext uri="{BB962C8B-B14F-4D97-AF65-F5344CB8AC3E}">
        <p14:creationId xmlns:p14="http://schemas.microsoft.com/office/powerpoint/2010/main" val="16310574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hlinkClick r:id="rId2"/>
            <a:extLst>
              <a:ext uri="{FF2B5EF4-FFF2-40B4-BE49-F238E27FC236}">
                <a16:creationId xmlns:a16="http://schemas.microsoft.com/office/drawing/2014/main" xmlns="" id="{DA23603E-343A-46D8-B2B2-7AD9DE793EAE}"/>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358" y="409074"/>
            <a:ext cx="8217568" cy="59917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902368" y="2755232"/>
            <a:ext cx="1937085" cy="923330"/>
          </a:xfrm>
          <a:prstGeom prst="rect">
            <a:avLst/>
          </a:prstGeom>
          <a:noFill/>
        </p:spPr>
        <p:txBody>
          <a:bodyPr wrap="square" rtlCol="0">
            <a:spAutoFit/>
          </a:bodyPr>
          <a:lstStyle/>
          <a:p>
            <a:r>
              <a:rPr lang="en-GB" i="1" dirty="0" smtClean="0"/>
              <a:t>Estimate:</a:t>
            </a:r>
          </a:p>
          <a:p>
            <a:r>
              <a:rPr lang="en-GB" i="1" dirty="0" smtClean="0"/>
              <a:t>How many times:</a:t>
            </a:r>
            <a:endParaRPr lang="en-GB" i="1" dirty="0"/>
          </a:p>
        </p:txBody>
      </p:sp>
    </p:spTree>
    <p:extLst>
      <p:ext uri="{BB962C8B-B14F-4D97-AF65-F5344CB8AC3E}">
        <p14:creationId xmlns:p14="http://schemas.microsoft.com/office/powerpoint/2010/main" val="10034035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hlinkClick r:id="rId2"/>
            <a:extLst>
              <a:ext uri="{FF2B5EF4-FFF2-40B4-BE49-F238E27FC236}">
                <a16:creationId xmlns:a16="http://schemas.microsoft.com/office/drawing/2014/main" xmlns="" id="{40507CA2-878A-443B-B658-CD5B46112CB5}"/>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3610" y="505326"/>
            <a:ext cx="7987237" cy="6225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962526" y="3031958"/>
            <a:ext cx="3104148" cy="646331"/>
          </a:xfrm>
          <a:prstGeom prst="rect">
            <a:avLst/>
          </a:prstGeom>
          <a:noFill/>
        </p:spPr>
        <p:txBody>
          <a:bodyPr wrap="square" rtlCol="0">
            <a:spAutoFit/>
          </a:bodyPr>
          <a:lstStyle/>
          <a:p>
            <a:r>
              <a:rPr lang="en-GB" i="1" dirty="0" smtClean="0"/>
              <a:t>Estimate:</a:t>
            </a:r>
          </a:p>
          <a:p>
            <a:r>
              <a:rPr lang="en-GB" i="1" dirty="0" smtClean="0"/>
              <a:t>How many times:</a:t>
            </a:r>
            <a:endParaRPr lang="en-GB" i="1" dirty="0"/>
          </a:p>
        </p:txBody>
      </p:sp>
    </p:spTree>
    <p:extLst>
      <p:ext uri="{BB962C8B-B14F-4D97-AF65-F5344CB8AC3E}">
        <p14:creationId xmlns:p14="http://schemas.microsoft.com/office/powerpoint/2010/main" val="37974208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hlinkClick r:id="rId2"/>
            <a:extLst>
              <a:ext uri="{FF2B5EF4-FFF2-40B4-BE49-F238E27FC236}">
                <a16:creationId xmlns:a16="http://schemas.microsoft.com/office/drawing/2014/main" xmlns="" id="{40507CA2-878A-443B-B658-CD5B46112CB5}"/>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1262" y="505325"/>
            <a:ext cx="8119585" cy="6105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1058778" y="2334125"/>
            <a:ext cx="2610853" cy="646331"/>
          </a:xfrm>
          <a:prstGeom prst="rect">
            <a:avLst/>
          </a:prstGeom>
          <a:noFill/>
        </p:spPr>
        <p:txBody>
          <a:bodyPr wrap="square" rtlCol="0">
            <a:spAutoFit/>
          </a:bodyPr>
          <a:lstStyle/>
          <a:p>
            <a:r>
              <a:rPr lang="en-GB" i="1" dirty="0" smtClean="0"/>
              <a:t>Estimate:</a:t>
            </a:r>
          </a:p>
          <a:p>
            <a:r>
              <a:rPr lang="en-GB" i="1" dirty="0" smtClean="0"/>
              <a:t>How many times:</a:t>
            </a:r>
            <a:endParaRPr lang="en-GB" i="1" dirty="0"/>
          </a:p>
        </p:txBody>
      </p:sp>
    </p:spTree>
    <p:extLst>
      <p:ext uri="{BB962C8B-B14F-4D97-AF65-F5344CB8AC3E}">
        <p14:creationId xmlns:p14="http://schemas.microsoft.com/office/powerpoint/2010/main" val="18070671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hlinkClick r:id="rId2"/>
            <a:extLst>
              <a:ext uri="{FF2B5EF4-FFF2-40B4-BE49-F238E27FC236}">
                <a16:creationId xmlns:a16="http://schemas.microsoft.com/office/drawing/2014/main" xmlns="" id="{C335B85B-A923-47B9-A1E6-71EDECC306EF}"/>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389" y="409074"/>
            <a:ext cx="8181474" cy="6003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974558" y="2947737"/>
            <a:ext cx="2550695" cy="646331"/>
          </a:xfrm>
          <a:prstGeom prst="rect">
            <a:avLst/>
          </a:prstGeom>
          <a:noFill/>
        </p:spPr>
        <p:txBody>
          <a:bodyPr wrap="square" rtlCol="0">
            <a:spAutoFit/>
          </a:bodyPr>
          <a:lstStyle/>
          <a:p>
            <a:r>
              <a:rPr lang="en-GB" i="1" dirty="0" smtClean="0"/>
              <a:t>Estimate:</a:t>
            </a:r>
          </a:p>
          <a:p>
            <a:r>
              <a:rPr lang="en-GB" i="1" dirty="0" smtClean="0"/>
              <a:t>How many words:</a:t>
            </a:r>
            <a:endParaRPr lang="en-GB" i="1" dirty="0"/>
          </a:p>
        </p:txBody>
      </p:sp>
    </p:spTree>
    <p:extLst>
      <p:ext uri="{BB962C8B-B14F-4D97-AF65-F5344CB8AC3E}">
        <p14:creationId xmlns:p14="http://schemas.microsoft.com/office/powerpoint/2010/main" val="20827154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hlinkClick r:id="rId2"/>
            <a:extLst>
              <a:ext uri="{FF2B5EF4-FFF2-40B4-BE49-F238E27FC236}">
                <a16:creationId xmlns:a16="http://schemas.microsoft.com/office/drawing/2014/main" xmlns="" id="{EF2C5FAB-05BF-4C85-80BA-77624B35D6C8}"/>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xmlns="" id="{F3D389C6-A0ED-4591-A2F6-DE79F62201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642" y="3144315"/>
            <a:ext cx="2110942" cy="2109622"/>
          </a:xfrm>
          <a:prstGeom prst="rect">
            <a:avLst/>
          </a:prstGeom>
        </p:spPr>
      </p:pic>
      <p:sp>
        <p:nvSpPr>
          <p:cNvPr id="2" name="TextBox 1"/>
          <p:cNvSpPr txBox="1"/>
          <p:nvPr/>
        </p:nvSpPr>
        <p:spPr>
          <a:xfrm>
            <a:off x="625642" y="577516"/>
            <a:ext cx="7459579" cy="369332"/>
          </a:xfrm>
          <a:prstGeom prst="rect">
            <a:avLst/>
          </a:prstGeom>
          <a:noFill/>
        </p:spPr>
        <p:txBody>
          <a:bodyPr wrap="square" rtlCol="0">
            <a:spAutoFit/>
          </a:bodyPr>
          <a:lstStyle/>
          <a:p>
            <a:r>
              <a:rPr lang="en-GB" dirty="0" smtClean="0"/>
              <a:t>What Can You Do In One Minute Challenge Cards</a:t>
            </a:r>
            <a:endParaRPr lang="en-GB" dirty="0"/>
          </a:p>
        </p:txBody>
      </p:sp>
      <p:sp>
        <p:nvSpPr>
          <p:cNvPr id="5" name="TextBox 4"/>
          <p:cNvSpPr txBox="1"/>
          <p:nvPr/>
        </p:nvSpPr>
        <p:spPr>
          <a:xfrm>
            <a:off x="721895" y="1130968"/>
            <a:ext cx="6797842" cy="1384995"/>
          </a:xfrm>
          <a:prstGeom prst="rect">
            <a:avLst/>
          </a:prstGeom>
          <a:noFill/>
        </p:spPr>
        <p:txBody>
          <a:bodyPr wrap="square" rtlCol="0">
            <a:spAutoFit/>
          </a:bodyPr>
          <a:lstStyle/>
          <a:p>
            <a:r>
              <a:rPr lang="en-GB" sz="2800" dirty="0" smtClean="0"/>
              <a:t>How many different ways can you find to tell the time in your house in one minute?</a:t>
            </a:r>
            <a:endParaRPr lang="en-GB" sz="2800" dirty="0"/>
          </a:p>
        </p:txBody>
      </p:sp>
      <p:pic>
        <p:nvPicPr>
          <p:cNvPr id="8194" name="Picture 2" descr="C:\Users\ICT Department\AppData\Local\Microsoft\Windows\INetCache\IE\0RQA5B3K\iphone-2464968_64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3450" y="3372915"/>
            <a:ext cx="3866287" cy="289971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xmlns="" id="{0FDF04EA-E769-43B6-B7C9-FBF4CD50446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81144" y="2437731"/>
            <a:ext cx="1144611" cy="2150979"/>
          </a:xfrm>
          <a:prstGeom prst="rect">
            <a:avLst/>
          </a:prstGeom>
        </p:spPr>
      </p:pic>
      <p:sp>
        <p:nvSpPr>
          <p:cNvPr id="9" name="TextBox 8"/>
          <p:cNvSpPr txBox="1"/>
          <p:nvPr/>
        </p:nvSpPr>
        <p:spPr>
          <a:xfrm>
            <a:off x="721895" y="5534526"/>
            <a:ext cx="2490537" cy="646331"/>
          </a:xfrm>
          <a:prstGeom prst="rect">
            <a:avLst/>
          </a:prstGeom>
          <a:noFill/>
        </p:spPr>
        <p:txBody>
          <a:bodyPr wrap="square" rtlCol="0">
            <a:spAutoFit/>
          </a:bodyPr>
          <a:lstStyle/>
          <a:p>
            <a:r>
              <a:rPr lang="en-GB" i="1" dirty="0" smtClean="0"/>
              <a:t>Estimate:</a:t>
            </a:r>
          </a:p>
          <a:p>
            <a:r>
              <a:rPr lang="en-GB" i="1" dirty="0" smtClean="0"/>
              <a:t>How many items:</a:t>
            </a:r>
            <a:endParaRPr lang="en-GB" i="1" dirty="0"/>
          </a:p>
        </p:txBody>
      </p:sp>
    </p:spTree>
    <p:extLst>
      <p:ext uri="{BB962C8B-B14F-4D97-AF65-F5344CB8AC3E}">
        <p14:creationId xmlns:p14="http://schemas.microsoft.com/office/powerpoint/2010/main" val="37744393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hlinkClick r:id="rId2"/>
            <a:extLst>
              <a:ext uri="{FF2B5EF4-FFF2-40B4-BE49-F238E27FC236}">
                <a16:creationId xmlns:a16="http://schemas.microsoft.com/office/drawing/2014/main" xmlns="" id="{EF2C5FAB-05BF-4C85-80BA-77624B35D6C8}"/>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625642" y="577516"/>
            <a:ext cx="7459579" cy="369332"/>
          </a:xfrm>
          <a:prstGeom prst="rect">
            <a:avLst/>
          </a:prstGeom>
          <a:noFill/>
        </p:spPr>
        <p:txBody>
          <a:bodyPr wrap="square" rtlCol="0">
            <a:spAutoFit/>
          </a:bodyPr>
          <a:lstStyle/>
          <a:p>
            <a:r>
              <a:rPr lang="en-GB" dirty="0" smtClean="0"/>
              <a:t>What Can You Do In One Minute Challenge Cards</a:t>
            </a:r>
            <a:endParaRPr lang="en-GB" dirty="0"/>
          </a:p>
        </p:txBody>
      </p:sp>
      <p:sp>
        <p:nvSpPr>
          <p:cNvPr id="5" name="TextBox 4"/>
          <p:cNvSpPr txBox="1"/>
          <p:nvPr/>
        </p:nvSpPr>
        <p:spPr>
          <a:xfrm>
            <a:off x="721895" y="1130968"/>
            <a:ext cx="6797842" cy="954107"/>
          </a:xfrm>
          <a:prstGeom prst="rect">
            <a:avLst/>
          </a:prstGeom>
          <a:noFill/>
        </p:spPr>
        <p:txBody>
          <a:bodyPr wrap="square" rtlCol="0">
            <a:spAutoFit/>
          </a:bodyPr>
          <a:lstStyle/>
          <a:p>
            <a:r>
              <a:rPr lang="en-GB" sz="2800" dirty="0" smtClean="0"/>
              <a:t>How many times can you hop on one leg in one minute?</a:t>
            </a:r>
            <a:endParaRPr lang="en-GB" sz="2800" dirty="0"/>
          </a:p>
        </p:txBody>
      </p:sp>
      <p:sp>
        <p:nvSpPr>
          <p:cNvPr id="3" name="AutoShape 7" descr="5 Exercises On One Foot | Hillel Ontari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224"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768" y="2085075"/>
            <a:ext cx="2438400" cy="1876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6" name="Picture 10" descr="Child Hopping On One Foot Clipart - Hop On One Foot Clipart - Free  Transparent PNG Clipart Images Downlo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51765" y="1826711"/>
            <a:ext cx="4056729" cy="40567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625642" y="4186989"/>
            <a:ext cx="3126123" cy="646331"/>
          </a:xfrm>
          <a:prstGeom prst="rect">
            <a:avLst/>
          </a:prstGeom>
          <a:noFill/>
        </p:spPr>
        <p:txBody>
          <a:bodyPr wrap="square" rtlCol="0">
            <a:spAutoFit/>
          </a:bodyPr>
          <a:lstStyle/>
          <a:p>
            <a:r>
              <a:rPr lang="en-GB" i="1" dirty="0" smtClean="0"/>
              <a:t>Estimate:</a:t>
            </a:r>
          </a:p>
          <a:p>
            <a:r>
              <a:rPr lang="en-GB" i="1" dirty="0" smtClean="0"/>
              <a:t>How many times</a:t>
            </a:r>
            <a:r>
              <a:rPr lang="en-GB" dirty="0" smtClean="0"/>
              <a:t>:</a:t>
            </a:r>
            <a:endParaRPr lang="en-GB" dirty="0"/>
          </a:p>
        </p:txBody>
      </p:sp>
    </p:spTree>
    <p:extLst>
      <p:ext uri="{BB962C8B-B14F-4D97-AF65-F5344CB8AC3E}">
        <p14:creationId xmlns:p14="http://schemas.microsoft.com/office/powerpoint/2010/main" val="19692797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hlinkClick r:id="rId2"/>
            <a:extLst>
              <a:ext uri="{FF2B5EF4-FFF2-40B4-BE49-F238E27FC236}">
                <a16:creationId xmlns:a16="http://schemas.microsoft.com/office/drawing/2014/main" xmlns="" id="{EF2C5FAB-05BF-4C85-80BA-77624B35D6C8}"/>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xmlns="" id="{F3D389C6-A0ED-4591-A2F6-DE79F62201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5041" y="517357"/>
            <a:ext cx="2147164" cy="2145822"/>
          </a:xfrm>
          <a:prstGeom prst="rect">
            <a:avLst/>
          </a:prstGeom>
        </p:spPr>
      </p:pic>
      <p:sp>
        <p:nvSpPr>
          <p:cNvPr id="2" name="TextBox 1"/>
          <p:cNvSpPr txBox="1"/>
          <p:nvPr/>
        </p:nvSpPr>
        <p:spPr>
          <a:xfrm>
            <a:off x="890337" y="3236495"/>
            <a:ext cx="6232358" cy="923330"/>
          </a:xfrm>
          <a:prstGeom prst="rect">
            <a:avLst/>
          </a:prstGeom>
          <a:noFill/>
        </p:spPr>
        <p:txBody>
          <a:bodyPr wrap="square" rtlCol="0">
            <a:spAutoFit/>
          </a:bodyPr>
          <a:lstStyle/>
          <a:p>
            <a:r>
              <a:rPr lang="en-GB" dirty="0" smtClean="0"/>
              <a:t>After all that hard work let’s lie down and relax.  When you can hear the chime then close your eyes and when you hear the chime again then open them again.</a:t>
            </a:r>
            <a:endParaRPr lang="en-GB" dirty="0"/>
          </a:p>
        </p:txBody>
      </p:sp>
      <p:pic>
        <p:nvPicPr>
          <p:cNvPr id="12290" name="Picture 2" descr="C:\Users\ICT Department\AppData\Local\Microsoft\Windows\INetCache\IE\NX7EAKFF\chime[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6329" y="809578"/>
            <a:ext cx="2832100" cy="2535201"/>
          </a:xfrm>
          <a:prstGeom prst="rect">
            <a:avLst/>
          </a:prstGeom>
          <a:noFill/>
          <a:extLst>
            <a:ext uri="{909E8E84-426E-40DD-AFC4-6F175D3DCCD1}">
              <a14:hiddenFill xmlns:a14="http://schemas.microsoft.com/office/drawing/2010/main">
                <a:solidFill>
                  <a:srgbClr val="FFFFFF"/>
                </a:solidFill>
              </a14:hiddenFill>
            </a:ext>
          </a:extLst>
        </p:spPr>
      </p:pic>
      <p:pic>
        <p:nvPicPr>
          <p:cNvPr id="12291" name="Picture 3" descr="C:\Users\ICT Department\AppData\Local\Microsoft\Windows\INetCache\IE\0R7A986N\yoga-relax-relaxation-zen[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58188" y="4159825"/>
            <a:ext cx="3936833" cy="2000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69851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hlinkClick r:id="rId2"/>
            <a:extLst>
              <a:ext uri="{FF2B5EF4-FFF2-40B4-BE49-F238E27FC236}">
                <a16:creationId xmlns:a16="http://schemas.microsoft.com/office/drawing/2014/main" xmlns="" id="{063DBE79-4227-4888-ADD6-466311D94260}"/>
              </a:ext>
            </a:extLst>
          </p:cNvPr>
          <p:cNvSpPr/>
          <p:nvPr/>
        </p:nvSpPr>
        <p:spPr>
          <a:xfrm>
            <a:off x="8600848" y="6610865"/>
            <a:ext cx="518983" cy="240388"/>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589546" y="601579"/>
            <a:ext cx="8373979" cy="6001643"/>
          </a:xfrm>
          <a:prstGeom prst="rect">
            <a:avLst/>
          </a:prstGeom>
          <a:noFill/>
        </p:spPr>
        <p:txBody>
          <a:bodyPr wrap="square" rtlCol="0">
            <a:spAutoFit/>
          </a:bodyPr>
          <a:lstStyle/>
          <a:p>
            <a:r>
              <a:rPr lang="en-GB" sz="2400" dirty="0" smtClean="0"/>
              <a:t>Thank you for taking part and I hope you enjoyed doing your minute challenges.  Your follow up activity is to make up some of your own challenges for activities that you can complete in a minute.  </a:t>
            </a:r>
          </a:p>
          <a:p>
            <a:endParaRPr lang="en-GB" sz="2400" dirty="0"/>
          </a:p>
          <a:p>
            <a:endParaRPr lang="en-GB" sz="2400" dirty="0" smtClean="0"/>
          </a:p>
          <a:p>
            <a:endParaRPr lang="en-GB" sz="2400" dirty="0"/>
          </a:p>
          <a:p>
            <a:endParaRPr lang="en-GB" sz="2400" dirty="0" smtClean="0"/>
          </a:p>
          <a:p>
            <a:endParaRPr lang="en-GB" sz="2400" dirty="0"/>
          </a:p>
          <a:p>
            <a:endParaRPr lang="en-GB" sz="2400" dirty="0" smtClean="0"/>
          </a:p>
          <a:p>
            <a:endParaRPr lang="en-GB" sz="2400" dirty="0" smtClean="0"/>
          </a:p>
          <a:p>
            <a:r>
              <a:rPr lang="en-GB" sz="2400" dirty="0" smtClean="0"/>
              <a:t>If you are stuck for ideas then there is a sheet on the website and also it will be put on Teams under files after the lesson.</a:t>
            </a:r>
          </a:p>
          <a:p>
            <a:endParaRPr lang="en-GB" sz="2400" dirty="0" smtClean="0"/>
          </a:p>
          <a:p>
            <a:r>
              <a:rPr lang="en-GB" sz="2400" dirty="0" smtClean="0"/>
              <a:t>Have fun and see you tomorrow! </a:t>
            </a:r>
            <a:r>
              <a:rPr lang="en-GB" sz="2400" dirty="0" smtClean="0">
                <a:sym typeface="Wingdings"/>
              </a:rPr>
              <a:t></a:t>
            </a:r>
            <a:endParaRPr lang="en-GB" sz="2400" dirty="0"/>
          </a:p>
        </p:txBody>
      </p:sp>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546" y="2117695"/>
            <a:ext cx="8001001" cy="25519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273581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Talk About PowerPoint.pptx" id="{66602B08-4AA8-41BB-A127-39E5B3E77B2A}" vid="{92D2C35A-B42D-4094-A57E-6812F3358C8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Talk About PowerPoint</Template>
  <TotalTime>512</TotalTime>
  <Words>282</Words>
  <Application>Microsoft Office PowerPoint</Application>
  <PresentationFormat>On-screen Show (4:3)</PresentationFormat>
  <Paragraphs>65</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Twinkl</vt:lpstr>
      <vt:lpstr>Wingdings</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Booker</dc:creator>
  <cp:lastModifiedBy>ICT Department</cp:lastModifiedBy>
  <cp:revision>41</cp:revision>
  <dcterms:created xsi:type="dcterms:W3CDTF">2020-04-09T08:48:39Z</dcterms:created>
  <dcterms:modified xsi:type="dcterms:W3CDTF">2021-02-25T15:43:06Z</dcterms:modified>
</cp:coreProperties>
</file>