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1" r:id="rId4"/>
    <p:sldId id="285" r:id="rId5"/>
    <p:sldId id="278" r:id="rId6"/>
    <p:sldId id="284" r:id="rId7"/>
    <p:sldId id="286" r:id="rId8"/>
    <p:sldId id="287" r:id="rId9"/>
    <p:sldId id="277" r:id="rId10"/>
    <p:sldId id="279" r:id="rId11"/>
    <p:sldId id="280" r:id="rId12"/>
    <p:sldId id="281" r:id="rId13"/>
    <p:sldId id="282" r:id="rId14"/>
    <p:sldId id="283" r:id="rId15"/>
    <p:sldId id="288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12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837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738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5687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388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8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732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89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513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737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1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995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23819-AB35-4AB5-AA5C-134ABBC2088C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020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445" y="305"/>
            <a:ext cx="10142583" cy="685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410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3514" y="2067774"/>
            <a:ext cx="10515600" cy="2748779"/>
          </a:xfrm>
        </p:spPr>
        <p:txBody>
          <a:bodyPr>
            <a:normAutofit/>
          </a:bodyPr>
          <a:lstStyle/>
          <a:p>
            <a:pPr algn="ctr"/>
            <a:r>
              <a:rPr lang="en-GB" u="sng" dirty="0" smtClean="0"/>
              <a:t>24.2.21</a:t>
            </a:r>
            <a:br>
              <a:rPr lang="en-GB" u="sng" dirty="0" smtClean="0"/>
            </a:br>
            <a:r>
              <a:rPr lang="en-GB" u="sng" dirty="0" smtClean="0"/>
              <a:t>LO: Length problem solving.</a:t>
            </a:r>
            <a:br>
              <a:rPr lang="en-GB" u="sng" dirty="0" smtClean="0"/>
            </a:br>
            <a:r>
              <a:rPr lang="en-GB" u="sng" dirty="0"/>
              <a:t/>
            </a:r>
            <a:br>
              <a:rPr lang="en-GB" u="sng" dirty="0"/>
            </a:b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4373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600" y="331259"/>
            <a:ext cx="10515600" cy="1325563"/>
          </a:xfrm>
        </p:spPr>
        <p:txBody>
          <a:bodyPr/>
          <a:lstStyle/>
          <a:p>
            <a:r>
              <a:rPr lang="en-GB" dirty="0" smtClean="0"/>
              <a:t>Exploring conversions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5450" y="1466850"/>
            <a:ext cx="8801100" cy="539115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1869141" y="3307976"/>
            <a:ext cx="4881283" cy="64545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/>
          <p:cNvSpPr/>
          <p:nvPr/>
        </p:nvSpPr>
        <p:spPr>
          <a:xfrm>
            <a:off x="1869140" y="4162425"/>
            <a:ext cx="5325036" cy="64545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8889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09483" y="726452"/>
            <a:ext cx="8613008" cy="5235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8891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5930" y="-20752"/>
            <a:ext cx="6188168" cy="6878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1943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4530" y="0"/>
            <a:ext cx="57786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6851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24557" y="0"/>
            <a:ext cx="57967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3225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39035" y="-1172"/>
            <a:ext cx="5776831" cy="6859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5672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5153" y="0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624" y="1567035"/>
            <a:ext cx="8095129" cy="4136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9618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2824" y="778948"/>
            <a:ext cx="8205788" cy="5694793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02202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12714" y="97299"/>
            <a:ext cx="8156201" cy="3049164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7977" y="3146463"/>
            <a:ext cx="7765677" cy="3711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029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16262" y="445808"/>
            <a:ext cx="7399338" cy="3010086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01850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51080" y="324784"/>
            <a:ext cx="7153863" cy="6145673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0" y="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90249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32427" y="1828800"/>
            <a:ext cx="8331359" cy="311771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74933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3084" y="2366683"/>
            <a:ext cx="8458254" cy="22683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1270" y="261334"/>
            <a:ext cx="1981036" cy="2462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4506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427</TotalTime>
  <Words>9</Words>
  <Application>Microsoft Office PowerPoint</Application>
  <PresentationFormat>Widescreen</PresentationFormat>
  <Paragraphs>8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24.2.21 LO: Length problem solving.  </vt:lpstr>
      <vt:lpstr>Exploring conversions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Worksheet</vt:lpstr>
      <vt:lpstr>Worksheet</vt:lpstr>
      <vt:lpstr>Worksheet</vt:lpstr>
      <vt:lpstr>Worksheet</vt:lpstr>
      <vt:lpstr>PowerPoint Presentation</vt:lpstr>
      <vt:lpstr>Worksheet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Dolman WOP</dc:creator>
  <cp:lastModifiedBy>C Dolman WOP</cp:lastModifiedBy>
  <cp:revision>76</cp:revision>
  <dcterms:created xsi:type="dcterms:W3CDTF">2021-01-25T10:37:31Z</dcterms:created>
  <dcterms:modified xsi:type="dcterms:W3CDTF">2021-02-15T15:43:52Z</dcterms:modified>
</cp:coreProperties>
</file>