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88" r:id="rId3"/>
    <p:sldId id="289" r:id="rId4"/>
    <p:sldId id="291" r:id="rId5"/>
    <p:sldId id="292" r:id="rId6"/>
    <p:sldId id="293" r:id="rId7"/>
    <p:sldId id="299" r:id="rId8"/>
    <p:sldId id="294" r:id="rId9"/>
    <p:sldId id="295" r:id="rId10"/>
    <p:sldId id="296" r:id="rId11"/>
    <p:sldId id="297" r:id="rId12"/>
    <p:sldId id="298" r:id="rId13"/>
    <p:sldId id="290" r:id="rId14"/>
    <p:sldId id="300" r:id="rId15"/>
    <p:sldId id="30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49" d="100"/>
          <a:sy n="49" d="100"/>
        </p:scale>
        <p:origin x="60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395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635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972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845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178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814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980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210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756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017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754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D72E3-5E37-461A-9417-A9796F507985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40678-9296-447C-95D6-12CF7E0198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304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71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399" y="1171573"/>
            <a:ext cx="5372101" cy="4591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6936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roll stinks by Willis, Jeanne (9781783444434) | BrownsBf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9548"/>
            <a:ext cx="6153951" cy="5042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3951" y="682837"/>
            <a:ext cx="6038049" cy="513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949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38081"/>
            <a:ext cx="6153979" cy="52175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908" y="838081"/>
            <a:ext cx="5968092" cy="5217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2064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88120"/>
            <a:ext cx="6048854" cy="50650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0173" y="888120"/>
            <a:ext cx="6041827" cy="506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428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7977" y="909545"/>
            <a:ext cx="6184024" cy="51847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09545"/>
            <a:ext cx="6086476" cy="5184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4323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r="6859"/>
          <a:stretch/>
        </p:blipFill>
        <p:spPr>
          <a:xfrm>
            <a:off x="5761255" y="2037442"/>
            <a:ext cx="6240244" cy="48205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1255" cy="505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9793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assets.titleleaf.com/lerner/product/spread/xl_9781512439489_int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03" y="1027906"/>
            <a:ext cx="10797423" cy="471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71681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1535"/>
            <a:ext cx="5557838" cy="49776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4979" y="1643062"/>
            <a:ext cx="6507021" cy="381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2907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62038"/>
            <a:ext cx="5734051" cy="47286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6926" y="1391906"/>
            <a:ext cx="6315074" cy="429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4225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878609"/>
            <a:ext cx="6219850" cy="48363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9850" y="1253692"/>
            <a:ext cx="5972149" cy="4323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9242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34" y="1092663"/>
            <a:ext cx="5412504" cy="50008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3110" y="1164029"/>
            <a:ext cx="6498890" cy="4858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3164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949" y="691253"/>
            <a:ext cx="5975147" cy="52523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0198" y="1393375"/>
            <a:ext cx="6221802" cy="407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6810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0337" y="893626"/>
            <a:ext cx="5934075" cy="526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4202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Letter-join 8" panose="02000805000000020003" pitchFamily="50" charset="0"/>
              </a:rPr>
              <a:t>Do you think the original story has a particular message?</a:t>
            </a:r>
          </a:p>
          <a:p>
            <a:r>
              <a:rPr lang="en-GB" dirty="0" smtClean="0">
                <a:latin typeface="Letter-join 8" panose="02000805000000020003" pitchFamily="50" charset="0"/>
              </a:rPr>
              <a:t>What do you feel the key messages are in this new story that Jeanne Willis and Tony Ross have created?</a:t>
            </a:r>
          </a:p>
          <a:p>
            <a:r>
              <a:rPr lang="en-GB" dirty="0" smtClean="0">
                <a:latin typeface="Letter-join 8" panose="02000805000000020003" pitchFamily="50" charset="0"/>
              </a:rPr>
              <a:t>Why do you think  Jeanne Willis might have chosen this story to make this point?</a:t>
            </a:r>
          </a:p>
          <a:p>
            <a:r>
              <a:rPr lang="en-GB" dirty="0" smtClean="0">
                <a:latin typeface="Letter-join 8" panose="02000805000000020003" pitchFamily="50" charset="0"/>
              </a:rPr>
              <a:t>Who is/are the real troll(s) in this story?</a:t>
            </a:r>
          </a:p>
        </p:txBody>
      </p:sp>
    </p:spTree>
    <p:extLst>
      <p:ext uri="{BB962C8B-B14F-4D97-AF65-F5344CB8AC3E}">
        <p14:creationId xmlns:p14="http://schemas.microsoft.com/office/powerpoint/2010/main" val="37780348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58</Words>
  <Application>Microsoft Office PowerPoint</Application>
  <PresentationFormat>Widescreen</PresentationFormat>
  <Paragraphs>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Letter-join 8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73</cp:revision>
  <dcterms:created xsi:type="dcterms:W3CDTF">2021-02-03T18:30:03Z</dcterms:created>
  <dcterms:modified xsi:type="dcterms:W3CDTF">2021-02-04T12:16:22Z</dcterms:modified>
</cp:coreProperties>
</file>