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6" r:id="rId3"/>
    <p:sldId id="258" r:id="rId4"/>
    <p:sldId id="259" r:id="rId5"/>
  </p:sldIdLst>
  <p:sldSz cx="16256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0" d="100"/>
          <a:sy n="40" d="100"/>
        </p:scale>
        <p:origin x="117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995312"/>
            <a:ext cx="13817600" cy="4244622"/>
          </a:xfrm>
        </p:spPr>
        <p:txBody>
          <a:bodyPr anchor="b"/>
          <a:lstStyle>
            <a:lvl1pPr algn="ctr">
              <a:defRPr sz="106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6403623"/>
            <a:ext cx="12192000" cy="2943577"/>
          </a:xfrm>
        </p:spPr>
        <p:txBody>
          <a:bodyPr/>
          <a:lstStyle>
            <a:lvl1pPr marL="0" indent="0" algn="ctr">
              <a:buNone/>
              <a:defRPr sz="4267"/>
            </a:lvl1pPr>
            <a:lvl2pPr marL="812810" indent="0" algn="ctr">
              <a:buNone/>
              <a:defRPr sz="3556"/>
            </a:lvl2pPr>
            <a:lvl3pPr marL="1625620" indent="0" algn="ctr">
              <a:buNone/>
              <a:defRPr sz="3200"/>
            </a:lvl3pPr>
            <a:lvl4pPr marL="2438430" indent="0" algn="ctr">
              <a:buNone/>
              <a:defRPr sz="2844"/>
            </a:lvl4pPr>
            <a:lvl5pPr marL="3251241" indent="0" algn="ctr">
              <a:buNone/>
              <a:defRPr sz="2844"/>
            </a:lvl5pPr>
            <a:lvl6pPr marL="4064051" indent="0" algn="ctr">
              <a:buNone/>
              <a:defRPr sz="2844"/>
            </a:lvl6pPr>
            <a:lvl7pPr marL="4876861" indent="0" algn="ctr">
              <a:buNone/>
              <a:defRPr sz="2844"/>
            </a:lvl7pPr>
            <a:lvl8pPr marL="5689671" indent="0" algn="ctr">
              <a:buNone/>
              <a:defRPr sz="2844"/>
            </a:lvl8pPr>
            <a:lvl9pPr marL="6502481" indent="0" algn="ctr">
              <a:buNone/>
              <a:defRPr sz="2844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799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25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4" y="3039537"/>
            <a:ext cx="14020800" cy="5071532"/>
          </a:xfrm>
        </p:spPr>
        <p:txBody>
          <a:bodyPr anchor="b"/>
          <a:lstStyle>
            <a:lvl1pPr>
              <a:defRPr sz="106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4" y="8159048"/>
            <a:ext cx="14020800" cy="2666999"/>
          </a:xfrm>
        </p:spPr>
        <p:txBody>
          <a:bodyPr/>
          <a:lstStyle>
            <a:lvl1pPr marL="0" indent="0">
              <a:buNone/>
              <a:defRPr sz="4267">
                <a:solidFill>
                  <a:schemeClr val="tx1"/>
                </a:solidFill>
              </a:defRPr>
            </a:lvl1pPr>
            <a:lvl2pPr marL="812810" indent="0">
              <a:buNone/>
              <a:defRPr sz="3556">
                <a:solidFill>
                  <a:schemeClr val="tx1">
                    <a:tint val="75000"/>
                  </a:schemeClr>
                </a:solidFill>
              </a:defRPr>
            </a:lvl2pPr>
            <a:lvl3pPr marL="162562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438430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4pPr>
            <a:lvl5pPr marL="325124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5pPr>
            <a:lvl6pPr marL="406405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6pPr>
            <a:lvl7pPr marL="487686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7pPr>
            <a:lvl8pPr marL="568967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8pPr>
            <a:lvl9pPr marL="650248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984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3245556"/>
            <a:ext cx="6908800" cy="77357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3245556"/>
            <a:ext cx="6908800" cy="77357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900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649114"/>
            <a:ext cx="14020800" cy="23565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9" y="2988734"/>
            <a:ext cx="6877049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9" y="4453467"/>
            <a:ext cx="6877049" cy="65503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1" y="2988734"/>
            <a:ext cx="6910917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1" y="4453467"/>
            <a:ext cx="6910917" cy="65503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932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262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6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812800"/>
            <a:ext cx="52429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755425"/>
            <a:ext cx="8229600" cy="8664222"/>
          </a:xfrm>
        </p:spPr>
        <p:txBody>
          <a:bodyPr/>
          <a:lstStyle>
            <a:lvl1pPr>
              <a:defRPr sz="5689"/>
            </a:lvl1pPr>
            <a:lvl2pPr>
              <a:defRPr sz="4978"/>
            </a:lvl2pPr>
            <a:lvl3pPr>
              <a:defRPr sz="4267"/>
            </a:lvl3pPr>
            <a:lvl4pPr>
              <a:defRPr sz="3556"/>
            </a:lvl4pPr>
            <a:lvl5pPr>
              <a:defRPr sz="3556"/>
            </a:lvl5pPr>
            <a:lvl6pPr>
              <a:defRPr sz="3556"/>
            </a:lvl6pPr>
            <a:lvl7pPr>
              <a:defRPr sz="3556"/>
            </a:lvl7pPr>
            <a:lvl8pPr>
              <a:defRPr sz="3556"/>
            </a:lvl8pPr>
            <a:lvl9pPr>
              <a:defRPr sz="355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7" y="3657600"/>
            <a:ext cx="52429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22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812800"/>
            <a:ext cx="52429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755425"/>
            <a:ext cx="8229600" cy="8664222"/>
          </a:xfrm>
        </p:spPr>
        <p:txBody>
          <a:bodyPr anchor="t"/>
          <a:lstStyle>
            <a:lvl1pPr marL="0" indent="0">
              <a:buNone/>
              <a:defRPr sz="5689"/>
            </a:lvl1pPr>
            <a:lvl2pPr marL="812810" indent="0">
              <a:buNone/>
              <a:defRPr sz="4978"/>
            </a:lvl2pPr>
            <a:lvl3pPr marL="1625620" indent="0">
              <a:buNone/>
              <a:defRPr sz="4267"/>
            </a:lvl3pPr>
            <a:lvl4pPr marL="2438430" indent="0">
              <a:buNone/>
              <a:defRPr sz="3556"/>
            </a:lvl4pPr>
            <a:lvl5pPr marL="3251241" indent="0">
              <a:buNone/>
              <a:defRPr sz="3556"/>
            </a:lvl5pPr>
            <a:lvl6pPr marL="4064051" indent="0">
              <a:buNone/>
              <a:defRPr sz="3556"/>
            </a:lvl6pPr>
            <a:lvl7pPr marL="4876861" indent="0">
              <a:buNone/>
              <a:defRPr sz="3556"/>
            </a:lvl7pPr>
            <a:lvl8pPr marL="5689671" indent="0">
              <a:buNone/>
              <a:defRPr sz="3556"/>
            </a:lvl8pPr>
            <a:lvl9pPr marL="6502481" indent="0">
              <a:buNone/>
              <a:defRPr sz="3556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7" y="3657600"/>
            <a:ext cx="52429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2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10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1" y="649111"/>
            <a:ext cx="3505200" cy="1033215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1" y="649111"/>
            <a:ext cx="10312400" cy="1033215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39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649114"/>
            <a:ext cx="14020800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3245556"/>
            <a:ext cx="14020800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11300181"/>
            <a:ext cx="36576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11300181"/>
            <a:ext cx="54864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11300181"/>
            <a:ext cx="36576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870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1625620" rtl="0" eaLnBrk="1" latinLnBrk="0" hangingPunct="1">
        <a:lnSpc>
          <a:spcPct val="90000"/>
        </a:lnSpc>
        <a:spcBef>
          <a:spcPct val="0"/>
        </a:spcBef>
        <a:buNone/>
        <a:defRPr sz="78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405" indent="-406405" algn="l" defTabSz="1625620" rtl="0" eaLnBrk="1" latinLnBrk="0" hangingPunct="1">
        <a:lnSpc>
          <a:spcPct val="90000"/>
        </a:lnSpc>
        <a:spcBef>
          <a:spcPts val="1778"/>
        </a:spcBef>
        <a:buFont typeface="Arial" panose="020B0604020202020204" pitchFamily="34" charset="0"/>
        <a:buChar char="•"/>
        <a:defRPr sz="4978" kern="1200">
          <a:solidFill>
            <a:schemeClr val="tx1"/>
          </a:solidFill>
          <a:latin typeface="+mn-lt"/>
          <a:ea typeface="+mn-ea"/>
          <a:cs typeface="+mn-cs"/>
        </a:defRPr>
      </a:lvl1pPr>
      <a:lvl2pPr marL="1219215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2pPr>
      <a:lvl3pPr marL="2032025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3pPr>
      <a:lvl4pPr marL="284483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4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47045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528326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609607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90888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281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62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3843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5124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6405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7686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8967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0248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3059" t="18070" r="52237" b="10000"/>
          <a:stretch/>
        </p:blipFill>
        <p:spPr>
          <a:xfrm>
            <a:off x="1668378" y="0"/>
            <a:ext cx="4459706" cy="1227167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47369" t="18246" r="37928" b="10526"/>
          <a:stretch/>
        </p:blipFill>
        <p:spPr>
          <a:xfrm>
            <a:off x="9849852" y="0"/>
            <a:ext cx="4636169" cy="1223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78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3059" t="18070" r="52336" b="10000"/>
          <a:stretch/>
        </p:blipFill>
        <p:spPr>
          <a:xfrm>
            <a:off x="1491915" y="0"/>
            <a:ext cx="4411579" cy="122212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7369" t="18244" r="38026" b="10177"/>
          <a:stretch/>
        </p:blipFill>
        <p:spPr>
          <a:xfrm>
            <a:off x="9914021" y="0"/>
            <a:ext cx="4636168" cy="12294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54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158" t="18421" r="52336" b="10000"/>
          <a:stretch/>
        </p:blipFill>
        <p:spPr>
          <a:xfrm>
            <a:off x="1523999" y="0"/>
            <a:ext cx="4427621" cy="122889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7467" t="18246" r="37928" b="10526"/>
          <a:stretch/>
        </p:blipFill>
        <p:spPr>
          <a:xfrm>
            <a:off x="9946105" y="0"/>
            <a:ext cx="4539916" cy="12190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27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862" t="22456" r="52434" b="19649"/>
          <a:stretch/>
        </p:blipFill>
        <p:spPr>
          <a:xfrm>
            <a:off x="802105" y="0"/>
            <a:ext cx="5438274" cy="120444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7566" t="22982" r="37632" b="18070"/>
          <a:stretch/>
        </p:blipFill>
        <p:spPr>
          <a:xfrm>
            <a:off x="9801726" y="0"/>
            <a:ext cx="5374105" cy="12037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05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0</Words>
  <Application>Microsoft Office PowerPoint</Application>
  <PresentationFormat>Custom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5</cp:revision>
  <dcterms:created xsi:type="dcterms:W3CDTF">2021-01-23T16:21:51Z</dcterms:created>
  <dcterms:modified xsi:type="dcterms:W3CDTF">2021-01-23T16:55:57Z</dcterms:modified>
</cp:coreProperties>
</file>