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1" r:id="rId4"/>
    <p:sldId id="280" r:id="rId5"/>
    <p:sldId id="278" r:id="rId6"/>
    <p:sldId id="281" r:id="rId7"/>
    <p:sldId id="282" r:id="rId8"/>
    <p:sldId id="283" r:id="rId9"/>
    <p:sldId id="277" r:id="rId10"/>
    <p:sldId id="284" r:id="rId11"/>
    <p:sldId id="285" r:id="rId12"/>
    <p:sldId id="286" r:id="rId13"/>
    <p:sldId id="27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412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837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738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687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388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8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732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89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513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737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1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995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23819-AB35-4AB5-AA5C-134ABBC2088C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020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5" y="305"/>
            <a:ext cx="10142583" cy="685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410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3514" y="2067774"/>
            <a:ext cx="10515600" cy="2748779"/>
          </a:xfrm>
        </p:spPr>
        <p:txBody>
          <a:bodyPr>
            <a:normAutofit/>
          </a:bodyPr>
          <a:lstStyle/>
          <a:p>
            <a:pPr algn="ctr"/>
            <a:r>
              <a:rPr lang="en-GB" u="sng" dirty="0" smtClean="0"/>
              <a:t>25.2.21</a:t>
            </a:r>
            <a:br>
              <a:rPr lang="en-GB" u="sng" dirty="0" smtClean="0"/>
            </a:br>
            <a:r>
              <a:rPr lang="en-GB" u="sng" dirty="0" smtClean="0"/>
              <a:t>LO: Length problem solving.</a:t>
            </a:r>
            <a:br>
              <a:rPr lang="en-GB" u="sng" dirty="0" smtClean="0"/>
            </a:br>
            <a:r>
              <a:rPr lang="en-GB" u="sng" dirty="0"/>
              <a:t/>
            </a:r>
            <a:br>
              <a:rPr lang="en-GB" u="sng" dirty="0"/>
            </a:b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4373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600" y="331259"/>
            <a:ext cx="10515600" cy="1325563"/>
          </a:xfrm>
        </p:spPr>
        <p:txBody>
          <a:bodyPr/>
          <a:lstStyle/>
          <a:p>
            <a:r>
              <a:rPr lang="en-GB" dirty="0" smtClean="0"/>
              <a:t>Exploring conversions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5450" y="1466850"/>
            <a:ext cx="8801100" cy="539115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1869141" y="3307976"/>
            <a:ext cx="4881283" cy="64545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/>
          <p:cNvSpPr/>
          <p:nvPr/>
        </p:nvSpPr>
        <p:spPr>
          <a:xfrm>
            <a:off x="1869140" y="4162425"/>
            <a:ext cx="5325036" cy="64545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8889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01324" y="735331"/>
            <a:ext cx="8589352" cy="5481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8489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8456" y="0"/>
            <a:ext cx="64150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1943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79377" y="-29643"/>
            <a:ext cx="5772880" cy="6887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4465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79984" y="-10745"/>
            <a:ext cx="5497559" cy="6868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18013" y="0"/>
            <a:ext cx="5620376" cy="6908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7199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0707" y="365125"/>
            <a:ext cx="7091642" cy="5798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9618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52775" y="365125"/>
            <a:ext cx="7764986" cy="2781487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0" y="8273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754" y="3429001"/>
            <a:ext cx="7869028" cy="2762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4766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29001" y="219210"/>
            <a:ext cx="7223872" cy="6400899"/>
          </a:xfrm>
          <a:prstGeom prst="rect">
            <a:avLst/>
          </a:prstGeom>
        </p:spPr>
      </p:pic>
      <p:sp>
        <p:nvSpPr>
          <p:cNvPr id="5" name="Title 1"/>
          <p:cNvSpPr txBox="1"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40405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 noGrp="1"/>
          </p:cNvSpPr>
          <p:nvPr>
            <p:ph type="title"/>
          </p:nvPr>
        </p:nvSpPr>
        <p:spPr>
          <a:xfrm>
            <a:off x="0" y="7822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361400"/>
            <a:ext cx="6018119" cy="2496600"/>
          </a:xfrm>
          <a:prstGeom prst="rect">
            <a:avLst/>
          </a:prstGeom>
        </p:spPr>
      </p:pic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849471" y="7822"/>
            <a:ext cx="6342529" cy="5186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7889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0623" y="860522"/>
            <a:ext cx="1981036" cy="246258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7829" y="1627094"/>
            <a:ext cx="7336951" cy="4264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057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</TotalTime>
  <Words>7</Words>
  <Application>Microsoft Office PowerPoint</Application>
  <PresentationFormat>Widescreen</PresentationFormat>
  <Paragraphs>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25.2.21 LO: Length problem solving.  </vt:lpstr>
      <vt:lpstr>Exploring conversions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Worksheet</vt:lpstr>
      <vt:lpstr>PowerPoint Presentation</vt:lpstr>
      <vt:lpstr>Worksheet</vt:lpstr>
      <vt:lpstr>Worksheet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C Dolman WOP</cp:lastModifiedBy>
  <cp:revision>78</cp:revision>
  <dcterms:created xsi:type="dcterms:W3CDTF">2021-01-25T10:37:31Z</dcterms:created>
  <dcterms:modified xsi:type="dcterms:W3CDTF">2021-02-15T16:17:28Z</dcterms:modified>
</cp:coreProperties>
</file>