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E07F7-8E77-4495-995B-EE5DC1DC614B}" type="datetimeFigureOut">
              <a:rPr lang="en-GB" smtClean="0"/>
              <a:t>23/05/2020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DD2C9-3B9F-4AC9-AE4A-BA459DFCE92B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jpeg;base64,/9j/4AAQSkZJRgABAQAAAQABAAD/2wCEAAkGBxAQEhUREhAWFRUWFxUXFhgYFxUVFRcYFRUaFhUXFhUYHSggGRolHxYVIjEhJSkrLi8uFx8zODMtNygtLisBCgoKDg0OGxAQGjAmICUtLS0vLS8tLy0vLS0tLS0tLi0tLy0uKy0tLSstLS0tLS0tLS0tLTUtLi0tLS0tLSstLf/AABEIAM8A8wMBIgACEQEDEQH/xAAcAAEAAQUBAQAAAAAAAAAAAAAAAQIDBAUGBwj/xAA+EAABAwIDBQUHAgMHBQAAAAABAAIRAyEEEjEFQVFhcQaBkaHwEyIyscHR4QdCFFLxFSNicoKishYzU9Li/8QAGgEBAAMBAQEAAAAAAAAAAAAAAAEDBAIFBv/EACsRAQACAgEDAwMDBQEAAAAAAAABAgMRBBIhQRMiMQVRoTKB4RVhYrHRFP/aAAwDAQACEQMRAD8A9xREQEREBERAREQEREBERAREQEREBERAREQEREBERAREQEREBW30QdZ7nOHyKuIghrYEfc+ZRSiAiIgIiICIiAiIgIiICIiAiIgIiICIsbaOOpYem6rVeGsbqT5ADeTwUTOu8jJWLjNo0KP/AHazKf8Anc1vhJXm3aDtxiqs+wHsqd9INQj/ABH9vQeK4TaNUuOdxJcdSSSSeJJufwsWXmdPasbHuVXtfs9tzi6fcc3/ABlYp7e7M3YgnpTrf+i8HNe0c/QWx2c2ZJ0+6qjmZZntEE9nuGF7Y7OqGBimA/481PzeAtxh8TTqCWPa8cWkOHiF891qJmB6Cowrn03ZmPLTxa7KfEGyj+oWrOrQQ+jEXP8AYg4o4ZrsQ8uLveZmu7IQIzHfOt10C9HHfrrFta2CIi7BERAREQEREBERAREQEREBERAREQEULjf1Jx+0sPTZUwXwAP8AalrG1Hg2yGHaM+KSBwUWt0xtNY3OnZouV7CdqhjqWWpas34rQHD+YDceI+66pc0vW9eqqbVms6kXk3bnbJxWI9mD/c0iQ0bnO0c4/Icuq9A7W7U/hsM94MOd7jP8zt/cJPcvFq1c8PQWDm8iKzFP3/4hm4imZaGH1vWn2qf28PMagj1vWVRrvF9CNJWDiBLpIk89OiyTliY7I0xaGGkeayA4sjU9NFeZSkTcRusQjGHSbeXnZVdXfumVbaweNSDuC6LsZ2dOLxAzt/ume9U5/wArOZMeEp2W7L1sY4FrclIH3qhFuYZ/MfJeu7M2dSw1MU6TYaPEneXHeVrwcb1Zi0/H+0MoCFKKF64lFCBBKIiAiIgIiICIiAiIgIolRKCpFTKFyCpQtNjdvsban7x4/t/K0WO26TJfVMcG2Hlqqb56VX0497eHakpK8sqbWa8wKbjzcYHWNUa8GCCAeRI8QTBWeedEfMflpjgT5n8fyye3OB/s2rTx2G9xrqkPYPhD4JkDcHAOBGnivQ8LjGVGMqNcMr2tcLjRwkfNeO9pqpqsLP22JN7EGQQI3wrWC2tTojJlksgTabiQSYWanK6bWmle0+NtU/TMt6R/Z3vazB1MfUZSokZKclzifdzHdO+APMrSj9OsTECrSb3vJ/4rR4fbWcGGnrM6xG60yPFZdPa5bEVSJMWeQQeY71V2vebZKd5/yVz9JzQ2I/TOsdcTTHMMcT8wrtP9Lf5sYe6nHmXqaW0a7TH8Q4G2r3HXTWy2NDtFXYYe4OHMfUQtNKcbzH5lRbgZY+FGH/TTDj4sRWd0yN+bStvgexWApEH2OcjfUJf/ALT7vksrZ+36VWxOQ8z7vc77rbArZTDi+YiGO9LUnVo0loAEAQBopUBSr3AoUqEBFKgIJREQEREBERAREQEREFJUKoqkoIcQBJMAarhu0HaT2jixhhg/3czy5ehm9udsezZ7FhubuPLcPr4LzWviCbz+eCycjLr2w3cXBv3WbfHbZaBvP1XOjbTyTm3yAJ0HM+tywsRVcdT16cFh1XzuuT4ALB0TPeXu4IrWNOip46Wlu+7jyj0E9vbfc8TpyWvoutwtP2HNWXYq41ABaDGuXX7qia7loi8Mj+0s/tG3iTawtp4281exUOBM/C/LqI90W8JN1pcNXJdLtPfAPInMPXNSzEloLT/5HEXtrrzVnRprreJmNOpwOzmgNLKkA2idwiDHQhb3C9lTVIcIcROo48Fw2F2mWMbuBLp0udZXoPZDtS1og3BvMjSwkePktOKtZn3MfLtnpXqxy2mK7OVyAGAe6AL2MdVr9o7GxADXEH3bgcbXFt67XB7dpVJv05zporW0tqMDS2RmG7f3LRPHx/MPFx87PFoiavNqeJIkkuBbM2Hz3966Ps12uyuFGqbHT/55/wCFcvt/Gj2uaMuffutpPhC04LTOVlgRlItlIHwnwMfhZqWnFbt8PdvxMfJx+6P4e/U6gcA4GQbgqqVwf6e9pfagUXuEmct9/A+uHFd0vTpaLRuHyPJ49sGScdvCqUUIF0oSgRAglERAREQEREBERAREQFar1A1pcdACT3K6tT2mrZaDudvqfkomdQmsbnTyztLjjVqEk3JzHv0HhHgtTioDZJ0v14BZe0acnNqSY+61W0DmgT3dProvKmeq23v0x6iIhr6riR1EeuaxyNx3LJxfuxf0PRWBXPvamLQrfC5fr4oAWmwjw/Kx6dQgEzJ1PcL3WLWdBju+quD4dbmehVfQsrZddWBLGgCZOnnPz71Fd1iN4cfXgVgUnw9pI+6yq75j/N5R+F1NO62l0DFG19D3Xss7A4hwuDYkAdxGhOi1hplxhu82+wUe3MAE6bl10/Zqrk8S67Z23gHAOcQdDMkeWqzcfth7py1AIaf3EktaY36m8wuKa+dG6fnyj5Kt0gw6Ta1/NR3dejjm3VDebRxprXuLQ3gTrM+CsCu8NIkS05xvkt1+8Fa0VYa4GQ60cJB39L+KygQBcgOkzzDhmBPJcWa8eojUMvC7XNOo2oy0EO6Xlw6XHgF9DbHxwr0WVR+4Ceu9fNGb3YIFnTN53CJ4aL279LMYX4bIT8PjYwfotHGt4eJ9ewROKMkR3idftLtVUFClbXyiUREBERAREQEREBERARFBQCuf7Xvim3/UfAflb4lc/wBrGZmD/V9Fxk/TKzD+uHmr6cWuTB+kkrSYxoa4FosPqurx9HICYm0feVzlRgcTMjRebWNPocU7jbTV2lxHrerGMyi4vAv8vqt1/DiCTotNisOQSXaH5SIgLqZW9O2sqsLhmFtZVygRlO6Api+/WY5LJwlKc19Bw5pMomumrZBJvfd4XTM4Fp5yN3RUuaQTyWRh2lzQdwurdEfK0TY8f6aK26Jsbcd6v1qZLiOXy0VmnSOqmIaKz3XgRIMWOoG4ToJUPcNxV9tGGwd8dyOw3uz5LnTRF0Ma0tJB0y66zoYjXf3KXNLbHe0EdDBBCtZYab6EW6qqlJ5riYaKW2zqcnLTaZzQ6Bxy/OF65+k5hhjQ5vofovKtj0nktItfL8vUr2T9PcL7NotFifJWYI1Z5v1nLH/n6XbKVClbnyCUREBERAREQEREBERAUFSiCkrU7epyzv8AmPwtsVh7RZmYR3+CiY3Dqs6l57tdnumFztfDwQdwPnAhdXtRlj61t9ly2IeA8CLDugwvNtGpe/xZ3VjPZJPSIjktZiMLOus9w1WxNWXHdP3VbqbdIFvMlc7bI7NMNntsYGmvQq3g6Q96BBO5bKu0gkTa3RTRw9pABv014JsmO3dzdXAwanWQr2zmACPRvK2mNw8AuPDleVg4dlx18JVsTuEaUVKALjGkfj6rHa3KYjX6LalnvEjTTrZYYYJ13eC6hMLLqRImLp7M5d1vHospxnwhVVaYyjdpZFjEoYYE3Nlm0sIwkkDd6juVNKmOizKLNwPr0E0665iGz2Fh2gtEL1XstRgE8Gx4n8Lz7s/QzOmNIXqWxaOWn1PkLfdX4YeL9Ty7iIZ6lQpV7xkoiICIiAiIgIiICIiAiIgpcrLwrxVJag4ftBSyEjcZ/C4au8ZyT03cxqvTu2WDmnnA0sV5XjyATJj3vL1CwZ41Z7v060Wqik0BxP7fl18lsGUQ5ueZOo+y1zMrWwJd+Z/CzcOwNytBm1rzrdZ5l6N1jF0bTl4eQ/oqMNWEZHNHEa7lnswxeCC69/6LHxgkxAEg9SBwTZvfta7EukFoIMkEd1yrOHoEmw0uQq3Tl3AkRy4T81ewZDYvqY8B68VZ4WdPZhklk9T00PgsVlGSTHBZWKZu1mb9N6opUXgEzC7ieyelTXphptfRWKzyY5LMp4e/L1CuNwRJjipiYRNWNRaYEraYTCmBu4rIwGAaHNzX5dLroMHgGvcIHXhvMJ1bnsrvaKx3Z/ZjZ5gWvP8AReh0qeUBvAQtPsPCgXiwsOvr5rdhbKRqHzXJy9dxSiLtmEREBERAREQEREBERARFEoChQSoLkFvG4cVGOYf3Ajv3LxTbVAtc5hEOaSCOhXtjqi89/UPZMn+JYOVT5B307gqM9Oqu/s3cHL0X1Plw2BdDYM6HyMhZNLEgDMBoY7jcdNVrW1b3N9PBVjEgERcfhefMPfidtnRxjpJ3er9yqewPEhxkdIha44icokC2sT4q6xxAjNFhzneoh3EeYQRlaDFidfBVMpNgm8ggjh3+IVNV4LW3+Hnw5rNo0Q+e82Ivyjkutu5nTFqYcusBcWPeQfBZOHwwDDmeOmunBRTcAYvxtG6QIWdh8HIa90Xm288JUzJadfLWCiT7obNrcVmUmNe6TYCw7t3VXqjqnxCREjlbcFkYdokCI0Jt90jaJmflGGw/v2A0jfvXU7IwJtvJWv2XgMxBMwPULs9nYXKMxFzpyC1YcfmXkc7k69sM3DUg1oA3K+FQ1VLW8RKKFKApUIEEoiICIiAiIgIoRAKglSqXBBQ5ysVKsKasrXYku3ImF2rigtTjsSHAg3BBBG4g7lRWzLW4pj1G1lYeedqNluw7y9kmmdDw5H771p6GIMEd4XfbQpOcC0iQdd4XG7R7PumWGFnvi38PTxcrUasw6VeTwMwdyzRjQDFh8lpquzcQ0zl8FQ+lX/kd81TOGWuOXX7t1hqxJLZtC2eDxwa2DrujTWRJ4rkqTnt+Jrp6FG4l41BjoVxOKV08qk+XZYas0kXkHVbcYvOY3RbuXB4fHOB+Fx7iszC7QqC+Q8rR81X6VtuozY7d5l19IZi0HdGl1vMFhS8iTvsIvbSOK47AYzFVLMYMx3wXQu57LbArsd7Ws85vE/gcgtOPFPln5XKrEdpdPs/Z4YASOg+pWzaFbphXWhbIjTwL2m07lWFKgKVKsREQFIUKQglERAREQEREBQpRBCEKUQWnsVh9AFZZCghBrH4EFWKmzAVuMqZU0nbmq2xAdyw6nZ0H9q7DKmVRp11y4h/ZcH9qsu7Ig/tXfZVGVNHqS8//AOip/aqm9hRwC77KmVNJ9SXEU+wlPefJZmH7F4ZurZXV5UhOmD1bfdq8LsqlS+BgHcsxrVfLVGRTpzNpn5UtCutCgNVQRCUREQIiICkKFIQSiIgIiICIiAiIgIiICIiCISFKIIhRCqRBTCmFKIIhIUogiEhSiCISFKIIhIUogiEhSiCISFKIIhApRAREQEREH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8" name="Picture 4" descr="http://dreamatico.com/data_images/apple/apple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57200"/>
            <a:ext cx="2133600" cy="1822169"/>
          </a:xfrm>
          <a:prstGeom prst="rect">
            <a:avLst/>
          </a:prstGeom>
          <a:noFill/>
        </p:spPr>
      </p:pic>
      <p:sp>
        <p:nvSpPr>
          <p:cNvPr id="1030" name="AutoShape 6" descr="data:image/jpeg;base64,/9j/4AAQSkZJRgABAQAAAQABAAD/2wCEAAkGBxISEhUSEhIVFhUVFRUSFRUVFRUVFRUVFRUWFxUWFxUYHSggGBolHRUVITEhJSkrLi4uFx8zODMtNygtLisBCgoKDg0OGhAQGi0lHyUtLS0tLS0tLS0tLS0tLS0tLS0tLS0tLS0tLS0tLS0tLS0tLS0tLS0tLS0tLS0tLS0tLf/AABEIALkBEQMBEQACEQEDEQH/xAAcAAEAAQUBAQAAAAAAAAAAAAAAAQIDBAUGBwj/xABBEAACAQIDBQUDCQYFBQAAAAAAAQIDEQQSIQUGMUFRImFxgaETQpEHIzJScpKxwdFDgqLC0uEUU2Lw8RUWVGOz/8QAGgEBAQADAQEAAAAAAAAAAAAAAAECAwQFBv/EADMRAQACAgADBAkEAgIDAAAAAAABAgMRBCExBRJBUSIyYXGBkaGx0RRC4fAT8VLBFSNi/9oADAMBAAIRAxEAPwD3EAAAAAAAAAAAAAAAAAAAAAAAAAAAAAAAAAAAABw3yl7WcI06dKbU4z9o8rtKLUexr33ehycVm7mojq6+GxRbcz0a/YPynxUVHGweZae0pxupK9ryhyfPs3vyS4GWPiInqxycPqfRd3/1jD/59P78To3Dn1LOKgAAAAAAAAAAAAAAAAAAAAAAAAAAAAAAAAAGp3qxsqOFqTg7T7Ki9OLnFPj3XNWe81xzMNmGsWvES4SG+NenQqNzvOpbK3xhybVu5Lz1PNrxeSKz4zLvnhaTaPJxeM2hOrVdScm3Jtvo7vVmuZm3Oest3divKGp2nSctIcW8q8W0l+JuxTqdOXLL3/8A7PwH/iUvunqd2HDuW8KgAAAAAAAAAAAAAAAAAAAAAAAAAAAAAAAAAHC7/wC0YNRUZ/RlKE4dpX1Vn0dnF/E4OLyVmNRPvh18PSd7085x1Jqm3ra7d7vnwWnDj6nBEad8WjbU05ZddW+SNutpaWfsmjnxWFhZdrE0b+CqxcvRM24Y3eHFlnq+hz1HGAAAAAAAAAAAAAAAAAAAAAAAAAAAAAAAAABE27O3G2gHk+Mr5pSnLWTbb8W7u3mfMxxEzaZl6lYjWoc7tF3Ty3XDTWy/3ob63iWfSWptl5ry08zbE7YXlstwKPttqYdcVTc6su7LTllb/ecfidfD19KHFll7+d7QAAAAAAAAAAAAAAAAAAAAAAAAAAAAAAAAAAA8c2wvnquXh7SdvDM7HymfX+W2vOfu9HHPow0eNfK1y1lt20WNpPp4JXv6Hbis13nk943K3TpYGkrRTryivbVOLb4uMXygnyXGyb1PZx44pHtefady6Q2MQAAAAAAAAAAAAAAAAAAAAAAAAAAAAAAAAAMfaGJVKlOo/di34u2i+NjDJeKUm0+CxG508iro+T3udy74amvG7M6yyhRgcOniKCfB16Kfg6kbnXw8+nX3wwyerL34+hcAAAAAAAAAAAAAAAAAAAAAAAAAAAAAAAAAAADl998baMaKesnnl9lcE/F6/unk9q5+7SMcdZ6+7/bfhrz24PF6I8SHVENcoGe1XtnQSxGHb4KvRb8FUjc6OHn/ANlffH3YZPVl7efTOAAAAAAAAAAAAAAAAAAAAAAAAAAAAAAAAAADHxuLjSg5y5cFzb5JGrNmphpN7Mq1m06h59tGrKrOU5cZO/h0S8EfKZs1st5vbxdtad2NNLjI3djCJbYjkxvZmWzSzVutVxWq8VqjOtpidwxtHJ7Zg8QqlOFRcJxjNeEkmvxPrK2i0RMeLzZjS8ZABqttbx4XCOMa9VQlNNxjllKTSsm7RTaWq1Zja0VjcrFZnoz8JioVYqdOalF807/8Epet43WdkxMcpXjNAAAAAAAAAAAAAAAAAAAAAAAAAAAMfHYyNKN5ceS5tmjiOIpgr3rf7ZUpNp1Dk8biZVZZpvwXJLoj5riOIvnt3rfCPJ3UxxWGuxLSOZsiGtnRuZRVksVaI0MKrAsJMPSdw8X7TCRi+NKUqT8F2o/wyS8j6Xs/J38Mezl/fg8/NXVnRHa1PN/lI31Si8Jg6vzrk41qkG/mVF2cFJftG1Z24JO9nY58+eMce1tx0mZcxsxKTzzbqz0TlVk5ysukndrjw4anz/E8Va/KZdla93o6fB1HB5qbce9Ox5sZb47d6kzEtvdi0alv8FvHUTtUiprquzL9H6HrcP21evLLG/bHKfx9mi/CRPOrfYTaNOp9GWv1Xo/g+Pke1g4zDm9S3Py8XJfFavWGWdTWAAAAAAAAAAAAAAAAAAAAAAAMXH42NKN3q3wjzb/TvOfieJpgr3rfCPNnSk2nUOWxWJlUlmk9fRLoj5nNntmv3r/6d9KRWNQxK1Sxo2z011WdyxDLS3mNgsVZk2jDqsDo/k7xuWvOi+FSOZfah+qb+6er2Xk1eaef/X9+jk4ivLb0M9xyPnytTvUnJrWU5yfjKTb9WfM8Rlmbzvzd2LpDJwrcXdHDf0odNYdNszFp6M5unKWc1binBMvdY7Xsg7ptlYbaFWnwldfVlqv1R3YO0OIxconceU8/5ar4aW8G2wm24y0msr68V/Y9jB2tivyvHdn6Oa/C2j1ebawkmrpprqtUerW0WjcdHNMa6pKgAAAAAAAAAAAAAAAAAAMPaO0I0l1k+EfzfRHJxXF04evPr4Q2Y8c3ly2Jrym3Kbu36dy7j5nLmvlt379XdSkVjUMapOxrZsCtWuIZRGmPKZsgY1WsY2lYhi1KpgulidQ2VYzDM3cxGTGUJf8AtjH7/Y/mOvg7d3NWfb9+TRmjdZexn07z3iG2cN7PFV6fSrO32ZSco+jR8txte7mtHtehh51hZhTOKZdEMildGu3NsiW4wG02tJGEckmu26oYlSWjNkTvowmNLuYqJGoXa/hcVOm7xduq5PxRuwcTlwTuk/DwYXx1v1bvCbYjLSfZfX3f7Hu8N2rjycsnoz9P4+Ljvw1o9Xm2Sd+B6kTE84cySgAAAAAAAAAAAAAABqto7YUbxp6y68l+p5XF9p1x+hj5z9I/Lox4JnnLnatRttyd2+LfE8C97Xt3rTuXZWsR0WJyMWTBxNbkTqumHOZtiFY1WoJkY0pGuVWJyLCrUmbKwxlkbIjmxNBLnWpf/SJ08NG8tffH3acnqy9uPqHmvLvlHweTFqpbSrTTv/qh2X6KB4PauPWSLecfZ28NO405+kzx5dbIgYaZK8pjMMolkYWq48zHUxzWZ23GFxyektGZxbzYTXyZmYyYK41C7FxEmBkYbFzp/Rfly+Bvw8VlwepPw8GF8db9YbbDbZi9Jqz6rVfqezg7Yx25ZY17esfly34W0eq2VKrGSvFp+B6mPLTJG6TEuaazXrCs2IAAAAAAAAAAGJitoU6fF3fRavz6HJxHHYcPrTz8o6tlMVrdGjxm051NPox6L83zPA4ntDLn9GOVfL8uzHgivPxYEmcTcsyYGDia/JE6sohgzkbIGPVkZbGLORgyWpMC1KRnWElbZs0w23W5OG9pjqXSGao/CMXb+JxO3gKbzR7ObRnnVJevH0Lgch8peBz4eNVLWlPX7E+y/XJ8Dzu0sXew97yb+Htq2nm9OZ85p6LIhUMZgXY1CaVWpjS7XYVTGarEs/DY5rTiic4JiJbOjXjLgWJ2wmJhfTKi5GY2qvMOQuQm09HqKzas7rOpSYierNo7VqR538Tux9qcRTrO/e024aksyntpe9F+T/U76dtV/fWfh/YaZ4SfCWRDadJ82vFP8jrp2pw1v3a98S1Tw+SPBeWMpv34/FL8TfHGYJ6Xj5sJx3jwVLEw+vH7yM/1GL/lHzhO5byQ8VT+vH7yJPFYY63j5wv+O3lKiWPpL315Xf4Gu3H8PXrePv8AZYw3nwWJ7Xprhmfgv1Oe/a3Dx03Pw/OmyOGvLFq7afuxXm7+iOPJ21P7KfP+/wDbZHC+csGvjqkuMnbotF6Hn5eO4jL1ty9nJurhpXwYrOXTatsot1JpasDXYnE34cCdWUQwpzM4gWZyMhjVJFGPKRO6qhsyiqbW2bIhjKmzuVi7z5MdnWVXENcbUoeCtKflfJ91nsdmY+U3+H9/vg4+JtziHeHquZaxWHjUhKnNXjOLjJdzVmS1YtExPisTqdvFdp4CWHrToz4wdr9VxjLzVmfJ58U4rzSXqUv3q7WUzTpmlMirsZk0K1IC7CZJhdsmlWaMO6y22GH2g+epN6SaxLPpYmMuZdwx1ML6GkVxmNi4pl2KlImguiaVOYd0Lk0g2NKh2LpC5dCGwKWyiiTIjFrYtLgSbeSxDXVq7YiPNlpjSmZxAtSZkizNgY9XUygWspmIymUQxlOQrGZV0MLKpOMIK8pNRiu9/kZUpN7RWvWWNrREbl7HsnARoUYUo8IK1+r4yfm235n0+LHGOkUjweba3enbLNiAHJ7+7C9tTVeC+cprtJcZU+L846teL7jze0eG/wAlO/XrH1h0YMndnU9HnMYnz7u2nIRYIxMZZKkBUmBcjIirsZGMwsSvQqMkwyiWXSxklzMecJqGZT2j1Re8ndZMMdBl3Cd2V2NeL5l0mpXItdRoVWIbTYG0hEN9WhoQ5rqOQtTxMVzJ3oXUsapj+iJNp8DusOriW+YiNrEMeVQyiFWpTMoRauVJUSkUWpFhFDRnECMhlEIlQMmOyUbFR3G4mw8q/wATUXakrU0+UXxn4vl3eJ7PZ/Dd2P8AJbrPT3fy48+Tc92HZHpucAAAPOt8N3fYydamvmpPtJfs5P8Alb4dHp0Pn+0OE/xT/kr6s9fZP4duDLv0Z6ubUDzHSZCESpcSaZFjFUZWii9ECpEVXFjSrikY6NqlIaXapTC7XFXfUguxxUuoTkuLFvqQ0l4t9SaNKXin1GpFEq7HdFDqF7oodQy0iiUywLcpGQobCKGwKGWETlM4ROQyiGKchkiJaGSN7ujsD/ES9rUXzMXpf9o1yX+lc35dbejwXCd+e/bp93Pmy93lHV6Mke240gAAACmrTUk4ySaaaaeqafFNEmItGp6ETp55vHu7LDtzhd0W/F078pd3R+T7/nON4KcE96vOv2/vn8/b3Ys3e5T1aLKcDoUuBFRkJIpcTHSqkFSyEITDJUpBFeYCcwVUpASpkDOFM5dIZwpnAZyoi4EMiKSqixdIZTKIQyliESomekVKJUJOxdsW43d3ZliWqlW8aK8nU7l0j1fw6r0eD4OcvpW9X7tOXN3eUdXodKnGMVGKSikkklZJLgkj3IiIjUOHqrKAAAAAARKKaaauno09U0+TJMb5SOM29uo43qYdXXF0+a+x1Xdx6dDw+M7Nmvp4fl+Px8vJ2YuI8LOWseQ6kOAlVLgQR7Mx0pkJoMg0uxQC7TlIFihYmwsNqWAWAqsAsDabFRKQCxYgRlKm02MkHEsCFEyRVYRKI46Li9Fbi33Fjnygl1WwN022qmJWnGNL85/0/HoezwvZ/wC7L8vz+Pm48ufwq7FK2iPXcqQAAAAAAAAADT7Z3epYjtfQqfXiuP2l73495w8VwGPPz6W8/wA+bbjzWp7nFbT2RWw77cezynHWL8+XgzwOI4XLg9eOXn4fx8XbTLW/RgnPtsRYKWIIsRVSAkCLEDKNBlGlQ4hdigNG05RpNpylNpyjQixdCbF0hYukUthRMsIORZlGZszZVXEO1OOnOb0ivPm+5G/h+FyZ59GOXn4ML5K06u42LsClh9fpVOc2uH2V7q9e89/huCx4OfWfP8eThyZrX9zbnY1AAAAAAAAAAAAARJJqz1T0aE8xz+0906NS7p/NS7leD/d5eVjzM/ZWK/Onoz9Pl+NOinEWr15uV2hsHEUdXByj9aHaXmuK80ePm4DPi6xuPOOf8uqmalmsVQ49tqpSKFwpcCrMATGgAkCUNCRoBpAohlNouBS5AUNk2L+CwdWs8tKDk+duC8ZPRG7DgyZZ1SNsLXrXrLrdk7nxjaVeWZ/UjdRXi+MvTzPZ4fsuteeWdz5eH8uS/EzPKrqKdNRSjFJJaJJWS8Ej1YiIjUObe1RQAAAAAAAAAAAAAAAAANdj9iYetrOms31l2ZfeXHzOfNwmHL69efn4/NsrltXpLnsbuRzo1v3ai/mj+h5mXseOuO3z/LfXiv8AlDRYzd7F0+NJyXWm89/Jdr0ODJ2fxFP2793P+W+M9J8WrqVHB2mnF9JJxfwZy2pas6tGve2RMT0FXRiqpVUUT7RASqiCqlUQRPtUBDqoG1LrICHXApjVzPLFNt8EldvwSLWJtOojaTOm4wO7eKq/s8i61Hl/h+l6Hbi7Nz5Osaj2/hqtnpDpNnbnUoa1ZOq+n0YfBO783buPUwdlYqc7+lP0+X5c1+JtPTk6OlSjFKMYqKXBJJJeCR6UVisahzzO1ZQAAAAAAAAAAAAAAAAAAAAAAAUVaUZK0oqS6NJr4MkxE9SJ01OK3VwdTjQjH7DdP0g0jmvwWC3WkfDl9m2M148WpxO4FF/QrVY9zyyS9E/U5rdlYZ6TMNkcTbxhgz+T6p7uKi/Gk1+E2aZ7Ijwv9P5Z/qvYx57h4nlWpPxzr8mYT2RbwtC/qa+S29xcZ/mUPvVP6DD/AMTl84+v4X9TXylchuJiudWivBzf8qMo7Iv42hP1NfJfp7gVfexMV4U3L8ZIzjsj/wC/p/LH9V7GbQ3Ap+/XqP7KhH8VI217JxeMyxnireENnhtz8HDV03N9Zzk/4b29Dpp2fw9f2/PmwnPefFuMLhKdNWp04wXSEVFeh1VpWsarGmqZmeq8ZIAAAAAAAAAAAAAAAAAAAAAAAAAAAAAAAAAAAAAAAAAAAAAAAAAAAAA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2" name="AutoShape 8" descr="data:image/jpeg;base64,/9j/4AAQSkZJRgABAQAAAQABAAD/2wCEAAkGBxISEhUSEhIVFhUVFRUSFRUVFRUVFRUVFRUWFxUWFxUYHSggGBolHRUVITEhJSkrLi4uFx8zODMtNygtLisBCgoKDg0OGhAQGi0lHyUtLS0tLS0tLS0tLS0tLS0tLS0tLS0tLS0tLS0tLS0tLS0tLS0tLS0tLS0tLS0tLS0tLf/AABEIALkBEQMBEQACEQEDEQH/xAAcAAEAAQUBAQAAAAAAAAAAAAAAAQIDBAUGBwj/xABBEAACAQIDBQUDCQYFBQAAAAAAAQIDEQQSIQUGMUFRImFxgaETQpEHIzJScpKxwdFDgqLC0uEUU2Lw8RUWVGOz/8QAGgEBAQADAQEAAAAAAAAAAAAAAAECAwQFBv/EADMRAQACAgADBAkEAgIDAAAAAAABAgMRBCExBRJBUSIyYXGBkaGx0RRC4fAT8VLBFSNi/9oADAMBAAIRAxEAPwD3EAAAAAAAAAAAAAAAAAAAAAAAAAAAAAAAAAAAABw3yl7WcI06dKbU4z9o8rtKLUexr33ehycVm7mojq6+GxRbcz0a/YPynxUVHGweZae0pxupK9ryhyfPs3vyS4GWPiInqxycPqfRd3/1jD/59P78To3Dn1LOKgAAAAAAAAAAAAAAAAAAAAAAAAAAAAAAAAAGp3qxsqOFqTg7T7Ki9OLnFPj3XNWe81xzMNmGsWvES4SG+NenQqNzvOpbK3xhybVu5Lz1PNrxeSKz4zLvnhaTaPJxeM2hOrVdScm3Jtvo7vVmuZm3Oest3divKGp2nSctIcW8q8W0l+JuxTqdOXLL3/8A7PwH/iUvunqd2HDuW8KgAAAAAAAAAAAAAAAAAAAAAAAAAAAAAAAAAHC7/wC0YNRUZ/RlKE4dpX1Vn0dnF/E4OLyVmNRPvh18PSd7085x1Jqm3ra7d7vnwWnDj6nBEad8WjbU05ZddW+SNutpaWfsmjnxWFhZdrE0b+CqxcvRM24Y3eHFlnq+hz1HGAAAAAAAAAAAAAAAAAAAAAAAAAAAAAAAAABE27O3G2gHk+Mr5pSnLWTbb8W7u3mfMxxEzaZl6lYjWoc7tF3Ty3XDTWy/3ob63iWfSWptl5ry08zbE7YXlstwKPttqYdcVTc6su7LTllb/ecfidfD19KHFll7+d7QAAAAAAAAAAAAAAAAAAAAAAAAAAAAAAAAAAA8c2wvnquXh7SdvDM7HymfX+W2vOfu9HHPow0eNfK1y1lt20WNpPp4JXv6Hbis13nk943K3TpYGkrRTryivbVOLb4uMXygnyXGyb1PZx44pHtefady6Q2MQAAAAAAAAAAAAAAAAAAAAAAAAAAAAAAAAAMfaGJVKlOo/di34u2i+NjDJeKUm0+CxG508iro+T3udy74amvG7M6yyhRgcOniKCfB16Kfg6kbnXw8+nX3wwyerL34+hcAAAAAAAAAAAAAAAAAAAAAAAAAAAAAAAAAAADl998baMaKesnnl9lcE/F6/unk9q5+7SMcdZ6+7/bfhrz24PF6I8SHVENcoGe1XtnQSxGHb4KvRb8FUjc6OHn/ANlffH3YZPVl7efTOAAAAAAAAAAAAAAAAAAAAAAAAAAAAAAAAAADHxuLjSg5y5cFzb5JGrNmphpN7Mq1m06h59tGrKrOU5cZO/h0S8EfKZs1st5vbxdtad2NNLjI3djCJbYjkxvZmWzSzVutVxWq8VqjOtpidwxtHJ7Zg8QqlOFRcJxjNeEkmvxPrK2i0RMeLzZjS8ZABqttbx4XCOMa9VQlNNxjllKTSsm7RTaWq1Zja0VjcrFZnoz8JioVYqdOalF807/8Epet43WdkxMcpXjNAAAAAAAAAAAAAAAAAAAAAAAAAAAMfHYyNKN5ceS5tmjiOIpgr3rf7ZUpNp1Dk8biZVZZpvwXJLoj5riOIvnt3rfCPJ3UxxWGuxLSOZsiGtnRuZRVksVaI0MKrAsJMPSdw8X7TCRi+NKUqT8F2o/wyS8j6Xs/J38Mezl/fg8/NXVnRHa1PN/lI31Si8Jg6vzrk41qkG/mVF2cFJftG1Z24JO9nY58+eMce1tx0mZcxsxKTzzbqz0TlVk5ysukndrjw4anz/E8Va/KZdla93o6fB1HB5qbce9Ox5sZb47d6kzEtvdi0alv8FvHUTtUiprquzL9H6HrcP21evLLG/bHKfx9mi/CRPOrfYTaNOp9GWv1Xo/g+Pke1g4zDm9S3Py8XJfFavWGWdTWAAAAAAAAAAAAAAAAAAAAAAAMXH42NKN3q3wjzb/TvOfieJpgr3rfCPNnSk2nUOWxWJlUlmk9fRLoj5nNntmv3r/6d9KRWNQxK1Sxo2z011WdyxDLS3mNgsVZk2jDqsDo/k7xuWvOi+FSOZfah+qb+6er2Xk1eaef/X9+jk4ivLb0M9xyPnytTvUnJrWU5yfjKTb9WfM8Rlmbzvzd2LpDJwrcXdHDf0odNYdNszFp6M5unKWc1binBMvdY7Xsg7ptlYbaFWnwldfVlqv1R3YO0OIxconceU8/5ar4aW8G2wm24y0msr68V/Y9jB2tivyvHdn6Oa/C2j1ebawkmrpprqtUerW0WjcdHNMa6pKgAAAAAAAAAAAAAAAAAAMPaO0I0l1k+EfzfRHJxXF04evPr4Q2Y8c3ly2Jrym3Kbu36dy7j5nLmvlt379XdSkVjUMapOxrZsCtWuIZRGmPKZsgY1WsY2lYhi1KpgulidQ2VYzDM3cxGTGUJf8AtjH7/Y/mOvg7d3NWfb9+TRmjdZexn07z3iG2cN7PFV6fSrO32ZSco+jR8txte7mtHtehh51hZhTOKZdEMildGu3NsiW4wG02tJGEckmu26oYlSWjNkTvowmNLuYqJGoXa/hcVOm7xduq5PxRuwcTlwTuk/DwYXx1v1bvCbYjLSfZfX3f7Hu8N2rjycsnoz9P4+Ljvw1o9Xm2Sd+B6kTE84cySgAAAAAAAAAAAAAABqto7YUbxp6y68l+p5XF9p1x+hj5z9I/Lox4JnnLnatRttyd2+LfE8C97Xt3rTuXZWsR0WJyMWTBxNbkTqumHOZtiFY1WoJkY0pGuVWJyLCrUmbKwxlkbIjmxNBLnWpf/SJ08NG8tffH3acnqy9uPqHmvLvlHweTFqpbSrTTv/qh2X6KB4PauPWSLecfZ28NO405+kzx5dbIgYaZK8pjMMolkYWq48zHUxzWZ23GFxyektGZxbzYTXyZmYyYK41C7FxEmBkYbFzp/Rfly+Bvw8VlwepPw8GF8db9YbbDbZi9Jqz6rVfqezg7Yx25ZY17esfly34W0eq2VKrGSvFp+B6mPLTJG6TEuaazXrCs2IAAAAAAAAAAGJitoU6fF3fRavz6HJxHHYcPrTz8o6tlMVrdGjxm051NPox6L83zPA4ntDLn9GOVfL8uzHgivPxYEmcTcsyYGDia/JE6sohgzkbIGPVkZbGLORgyWpMC1KRnWElbZs0w23W5OG9pjqXSGao/CMXb+JxO3gKbzR7ObRnnVJevH0Lgch8peBz4eNVLWlPX7E+y/XJ8Dzu0sXew97yb+Htq2nm9OZ85p6LIhUMZgXY1CaVWpjS7XYVTGarEs/DY5rTiic4JiJbOjXjLgWJ2wmJhfTKi5GY2qvMOQuQm09HqKzas7rOpSYierNo7VqR538Tux9qcRTrO/e024aksyntpe9F+T/U76dtV/fWfh/YaZ4SfCWRDadJ82vFP8jrp2pw1v3a98S1Tw+SPBeWMpv34/FL8TfHGYJ6Xj5sJx3jwVLEw+vH7yM/1GL/lHzhO5byQ8VT+vH7yJPFYY63j5wv+O3lKiWPpL315Xf4Gu3H8PXrePv8AZYw3nwWJ7Xprhmfgv1Oe/a3Dx03Pw/OmyOGvLFq7afuxXm7+iOPJ21P7KfP+/wDbZHC+csGvjqkuMnbotF6Hn5eO4jL1ty9nJurhpXwYrOXTatsot1JpasDXYnE34cCdWUQwpzM4gWZyMhjVJFGPKRO6qhsyiqbW2bIhjKmzuVi7z5MdnWVXENcbUoeCtKflfJ91nsdmY+U3+H9/vg4+JtziHeHquZaxWHjUhKnNXjOLjJdzVmS1YtExPisTqdvFdp4CWHrToz4wdr9VxjLzVmfJ58U4rzSXqUv3q7WUzTpmlMirsZk0K1IC7CZJhdsmlWaMO6y22GH2g+epN6SaxLPpYmMuZdwx1ML6GkVxmNi4pl2KlImguiaVOYd0Lk0g2NKh2LpC5dCGwKWyiiTIjFrYtLgSbeSxDXVq7YiPNlpjSmZxAtSZkizNgY9XUygWspmIymUQxlOQrGZV0MLKpOMIK8pNRiu9/kZUpN7RWvWWNrREbl7HsnARoUYUo8IK1+r4yfm235n0+LHGOkUjweba3enbLNiAHJ7+7C9tTVeC+cprtJcZU+L846teL7jze0eG/wAlO/XrH1h0YMndnU9HnMYnz7u2nIRYIxMZZKkBUmBcjIirsZGMwsSvQqMkwyiWXSxklzMecJqGZT2j1Re8ndZMMdBl3Cd2V2NeL5l0mpXItdRoVWIbTYG0hEN9WhoQ5rqOQtTxMVzJ3oXUsapj+iJNp8DusOriW+YiNrEMeVQyiFWpTMoRauVJUSkUWpFhFDRnECMhlEIlQMmOyUbFR3G4mw8q/wATUXakrU0+UXxn4vl3eJ7PZ/Dd2P8AJbrPT3fy48+Tc92HZHpucAAAPOt8N3fYydamvmpPtJfs5P8Alb4dHp0Pn+0OE/xT/kr6s9fZP4duDLv0Z6ubUDzHSZCESpcSaZFjFUZWii9ECpEVXFjSrikY6NqlIaXapTC7XFXfUguxxUuoTkuLFvqQ0l4t9SaNKXin1GpFEq7HdFDqF7oodQy0iiUywLcpGQobCKGwKGWETlM4ROQyiGKchkiJaGSN7ujsD/ES9rUXzMXpf9o1yX+lc35dbejwXCd+e/bp93Pmy93lHV6Mke240gAAACmrTUk4ySaaaaeqafFNEmItGp6ETp55vHu7LDtzhd0W/F078pd3R+T7/nON4KcE96vOv2/vn8/b3Ys3e5T1aLKcDoUuBFRkJIpcTHSqkFSyEITDJUpBFeYCcwVUpASpkDOFM5dIZwpnAZyoi4EMiKSqixdIZTKIQyliESomekVKJUJOxdsW43d3ZliWqlW8aK8nU7l0j1fw6r0eD4OcvpW9X7tOXN3eUdXodKnGMVGKSikkklZJLgkj3IiIjUOHqrKAAAAAARKKaaauno09U0+TJMb5SOM29uo43qYdXXF0+a+x1Xdx6dDw+M7Nmvp4fl+Px8vJ2YuI8LOWseQ6kOAlVLgQR7Mx0pkJoMg0uxQC7TlIFihYmwsNqWAWAqsAsDabFRKQCxYgRlKm02MkHEsCFEyRVYRKI46Li9Fbi33Fjnygl1WwN022qmJWnGNL85/0/HoezwvZ/wC7L8vz+Pm48ufwq7FK2iPXcqQAAAAAAAAADT7Z3epYjtfQqfXiuP2l73495w8VwGPPz6W8/wA+bbjzWp7nFbT2RWw77cezynHWL8+XgzwOI4XLg9eOXn4fx8XbTLW/RgnPtsRYKWIIsRVSAkCLEDKNBlGlQ4hdigNG05RpNpylNpyjQixdCbF0hYukUthRMsIORZlGZszZVXEO1OOnOb0ivPm+5G/h+FyZ59GOXn4ML5K06u42LsClh9fpVOc2uH2V7q9e89/huCx4OfWfP8eThyZrX9zbnY1AAAAAAAAAAAAARJJqz1T0aE8xz+0906NS7p/NS7leD/d5eVjzM/ZWK/Onoz9Pl+NOinEWr15uV2hsHEUdXByj9aHaXmuK80ePm4DPi6xuPOOf8uqmalmsVQ49tqpSKFwpcCrMATGgAkCUNCRoBpAohlNouBS5AUNk2L+CwdWs8tKDk+duC8ZPRG7DgyZZ1SNsLXrXrLrdk7nxjaVeWZ/UjdRXi+MvTzPZ4fsuteeWdz5eH8uS/EzPKrqKdNRSjFJJaJJWS8Ej1YiIjUObe1RQAAAAAAAAAAAAAAAAANdj9iYetrOms31l2ZfeXHzOfNwmHL69efn4/NsrltXpLnsbuRzo1v3ai/mj+h5mXseOuO3z/LfXiv8AlDRYzd7F0+NJyXWm89/Jdr0ODJ2fxFP2793P+W+M9J8WrqVHB2mnF9JJxfwZy2pas6tGve2RMT0FXRiqpVUUT7RASqiCqlUQRPtUBDqoG1LrICHXApjVzPLFNt8EldvwSLWJtOojaTOm4wO7eKq/s8i61Hl/h+l6Hbi7Nz5Osaj2/hqtnpDpNnbnUoa1ZOq+n0YfBO783buPUwdlYqc7+lP0+X5c1+JtPTk6OlSjFKMYqKXBJJJeCR6UVisahzzO1ZQAAAAAAAAAAAAAAAAAAAAAAAUVaUZK0oqS6NJr4MkxE9SJ01OK3VwdTjQjH7DdP0g0jmvwWC3WkfDl9m2M148WpxO4FF/QrVY9zyyS9E/U5rdlYZ6TMNkcTbxhgz+T6p7uKi/Gk1+E2aZ7Ijwv9P5Z/qvYx57h4nlWpPxzr8mYT2RbwtC/qa+S29xcZ/mUPvVP6DD/AMTl84+v4X9TXylchuJiudWivBzf8qMo7Iv42hP1NfJfp7gVfexMV4U3L8ZIzjsj/wC/p/LH9V7GbQ3Ap+/XqP7KhH8VI217JxeMyxnireENnhtz8HDV03N9Zzk/4b29Dpp2fw9f2/PmwnPefFuMLhKdNWp04wXSEVFeh1VpWsarGmqZmeq8ZIAAAAAAAAAAAAAAAAAAAAAAAAAAAAAAAAAAAAAAAAAAAAAAAAAAAAA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34" name="AutoShape 10" descr="data:image/jpeg;base64,/9j/4AAQSkZJRgABAQAAAQABAAD/2wCEAAkGBxISEhUSEhIVFhUVFRUSFRUVFRUVFRUVFRUWFxUWFxUYHSggGBolHRUVITEhJSkrLi4uFx8zODMtNygtLisBCgoKDg0OGhAQGi0lHyUtLS0tLS0tLS0tLS0tLS0tLS0tLS0tLS0tLS0tLS0tLS0tLS0tLS0tLS0tLS0tLS0tLf/AABEIALkBEQMBEQACEQEDEQH/xAAcAAEAAQUBAQAAAAAAAAAAAAAAAQIDBAUGBwj/xABBEAACAQIDBQUDCQYFBQAAAAAAAQIDEQQSIQUGMUFRImFxgaETQpEHIzJScpKxwdFDgqLC0uEUU2Lw8RUWVGOz/8QAGgEBAQADAQEAAAAAAAAAAAAAAAECAwQFBv/EADMRAQACAgADBAkEAgIDAAAAAAABAgMRBCExBRJBUSIyYXGBkaGx0RRC4fAT8VLBFSNi/9oADAMBAAIRAxEAPwD3EAAAAAAAAAAAAAAAAAAAAAAAAAAAAAAAAAAAABw3yl7WcI06dKbU4z9o8rtKLUexr33ehycVm7mojq6+GxRbcz0a/YPynxUVHGweZae0pxupK9ryhyfPs3vyS4GWPiInqxycPqfRd3/1jD/59P78To3Dn1LOKgAAAAAAAAAAAAAAAAAAAAAAAAAAAAAAAAAGp3qxsqOFqTg7T7Ki9OLnFPj3XNWe81xzMNmGsWvES4SG+NenQqNzvOpbK3xhybVu5Lz1PNrxeSKz4zLvnhaTaPJxeM2hOrVdScm3Jtvo7vVmuZm3Oest3divKGp2nSctIcW8q8W0l+JuxTqdOXLL3/8A7PwH/iUvunqd2HDuW8KgAAAAAAAAAAAAAAAAAAAAAAAAAAAAAAAAAHC7/wC0YNRUZ/RlKE4dpX1Vn0dnF/E4OLyVmNRPvh18PSd7085x1Jqm3ra7d7vnwWnDj6nBEad8WjbU05ZddW+SNutpaWfsmjnxWFhZdrE0b+CqxcvRM24Y3eHFlnq+hz1HGAAAAAAAAAAAAAAAAAAAAAAAAAAAAAAAAABE27O3G2gHk+Mr5pSnLWTbb8W7u3mfMxxEzaZl6lYjWoc7tF3Ty3XDTWy/3ob63iWfSWptl5ry08zbE7YXlstwKPttqYdcVTc6su7LTllb/ecfidfD19KHFll7+d7QAAAAAAAAAAAAAAAAAAAAAAAAAAAAAAAAAAA8c2wvnquXh7SdvDM7HymfX+W2vOfu9HHPow0eNfK1y1lt20WNpPp4JXv6Hbis13nk943K3TpYGkrRTryivbVOLb4uMXygnyXGyb1PZx44pHtefady6Q2MQAAAAAAAAAAAAAAAAAAAAAAAAAAAAAAAAAMfaGJVKlOo/di34u2i+NjDJeKUm0+CxG508iro+T3udy74amvG7M6yyhRgcOniKCfB16Kfg6kbnXw8+nX3wwyerL34+hcAAAAAAAAAAAAAAAAAAAAAAAAAAAAAAAAAAADl998baMaKesnnl9lcE/F6/unk9q5+7SMcdZ6+7/bfhrz24PF6I8SHVENcoGe1XtnQSxGHb4KvRb8FUjc6OHn/ANlffH3YZPVl7efTOAAAAAAAAAAAAAAAAAAAAAAAAAAAAAAAAAADHxuLjSg5y5cFzb5JGrNmphpN7Mq1m06h59tGrKrOU5cZO/h0S8EfKZs1st5vbxdtad2NNLjI3djCJbYjkxvZmWzSzVutVxWq8VqjOtpidwxtHJ7Zg8QqlOFRcJxjNeEkmvxPrK2i0RMeLzZjS8ZABqttbx4XCOMa9VQlNNxjllKTSsm7RTaWq1Zja0VjcrFZnoz8JioVYqdOalF807/8Epet43WdkxMcpXjNAAAAAAAAAAAAAAAAAAAAAAAAAAAMfHYyNKN5ceS5tmjiOIpgr3rf7ZUpNp1Dk8biZVZZpvwXJLoj5riOIvnt3rfCPJ3UxxWGuxLSOZsiGtnRuZRVksVaI0MKrAsJMPSdw8X7TCRi+NKUqT8F2o/wyS8j6Xs/J38Mezl/fg8/NXVnRHa1PN/lI31Si8Jg6vzrk41qkG/mVF2cFJftG1Z24JO9nY58+eMce1tx0mZcxsxKTzzbqz0TlVk5ysukndrjw4anz/E8Va/KZdla93o6fB1HB5qbce9Ox5sZb47d6kzEtvdi0alv8FvHUTtUiprquzL9H6HrcP21evLLG/bHKfx9mi/CRPOrfYTaNOp9GWv1Xo/g+Pke1g4zDm9S3Py8XJfFavWGWdTWAAAAAAAAAAAAAAAAAAAAAAAMXH42NKN3q3wjzb/TvOfieJpgr3rfCPNnSk2nUOWxWJlUlmk9fRLoj5nNntmv3r/6d9KRWNQxK1Sxo2z011WdyxDLS3mNgsVZk2jDqsDo/k7xuWvOi+FSOZfah+qb+6er2Xk1eaef/X9+jk4ivLb0M9xyPnytTvUnJrWU5yfjKTb9WfM8Rlmbzvzd2LpDJwrcXdHDf0odNYdNszFp6M5unKWc1binBMvdY7Xsg7ptlYbaFWnwldfVlqv1R3YO0OIxconceU8/5ar4aW8G2wm24y0msr68V/Y9jB2tivyvHdn6Oa/C2j1ebawkmrpprqtUerW0WjcdHNMa6pKgAAAAAAAAAAAAAAAAAAMPaO0I0l1k+EfzfRHJxXF04evPr4Q2Y8c3ly2Jrym3Kbu36dy7j5nLmvlt379XdSkVjUMapOxrZsCtWuIZRGmPKZsgY1WsY2lYhi1KpgulidQ2VYzDM3cxGTGUJf8AtjH7/Y/mOvg7d3NWfb9+TRmjdZexn07z3iG2cN7PFV6fSrO32ZSco+jR8txte7mtHtehh51hZhTOKZdEMildGu3NsiW4wG02tJGEckmu26oYlSWjNkTvowmNLuYqJGoXa/hcVOm7xduq5PxRuwcTlwTuk/DwYXx1v1bvCbYjLSfZfX3f7Hu8N2rjycsnoz9P4+Ljvw1o9Xm2Sd+B6kTE84cySgAAAAAAAAAAAAAABqto7YUbxp6y68l+p5XF9p1x+hj5z9I/Lox4JnnLnatRttyd2+LfE8C97Xt3rTuXZWsR0WJyMWTBxNbkTqumHOZtiFY1WoJkY0pGuVWJyLCrUmbKwxlkbIjmxNBLnWpf/SJ08NG8tffH3acnqy9uPqHmvLvlHweTFqpbSrTTv/qh2X6KB4PauPWSLecfZ28NO405+kzx5dbIgYaZK8pjMMolkYWq48zHUxzWZ23GFxyektGZxbzYTXyZmYyYK41C7FxEmBkYbFzp/Rfly+Bvw8VlwepPw8GF8db9YbbDbZi9Jqz6rVfqezg7Yx25ZY17esfly34W0eq2VKrGSvFp+B6mPLTJG6TEuaazXrCs2IAAAAAAAAAAGJitoU6fF3fRavz6HJxHHYcPrTz8o6tlMVrdGjxm051NPox6L83zPA4ntDLn9GOVfL8uzHgivPxYEmcTcsyYGDia/JE6sohgzkbIGPVkZbGLORgyWpMC1KRnWElbZs0w23W5OG9pjqXSGao/CMXb+JxO3gKbzR7ObRnnVJevH0Lgch8peBz4eNVLWlPX7E+y/XJ8Dzu0sXew97yb+Htq2nm9OZ85p6LIhUMZgXY1CaVWpjS7XYVTGarEs/DY5rTiic4JiJbOjXjLgWJ2wmJhfTKi5GY2qvMOQuQm09HqKzas7rOpSYierNo7VqR538Tux9qcRTrO/e024aksyntpe9F+T/U76dtV/fWfh/YaZ4SfCWRDadJ82vFP8jrp2pw1v3a98S1Tw+SPBeWMpv34/FL8TfHGYJ6Xj5sJx3jwVLEw+vH7yM/1GL/lHzhO5byQ8VT+vH7yJPFYY63j5wv+O3lKiWPpL315Xf4Gu3H8PXrePv8AZYw3nwWJ7Xprhmfgv1Oe/a3Dx03Pw/OmyOGvLFq7afuxXm7+iOPJ21P7KfP+/wDbZHC+csGvjqkuMnbotF6Hn5eO4jL1ty9nJurhpXwYrOXTatsot1JpasDXYnE34cCdWUQwpzM4gWZyMhjVJFGPKRO6qhsyiqbW2bIhjKmzuVi7z5MdnWVXENcbUoeCtKflfJ91nsdmY+U3+H9/vg4+JtziHeHquZaxWHjUhKnNXjOLjJdzVmS1YtExPisTqdvFdp4CWHrToz4wdr9VxjLzVmfJ58U4rzSXqUv3q7WUzTpmlMirsZk0K1IC7CZJhdsmlWaMO6y22GH2g+epN6SaxLPpYmMuZdwx1ML6GkVxmNi4pl2KlImguiaVOYd0Lk0g2NKh2LpC5dCGwKWyiiTIjFrYtLgSbeSxDXVq7YiPNlpjSmZxAtSZkizNgY9XUygWspmIymUQxlOQrGZV0MLKpOMIK8pNRiu9/kZUpN7RWvWWNrREbl7HsnARoUYUo8IK1+r4yfm235n0+LHGOkUjweba3enbLNiAHJ7+7C9tTVeC+cprtJcZU+L846teL7jze0eG/wAlO/XrH1h0YMndnU9HnMYnz7u2nIRYIxMZZKkBUmBcjIirsZGMwsSvQqMkwyiWXSxklzMecJqGZT2j1Re8ndZMMdBl3Cd2V2NeL5l0mpXItdRoVWIbTYG0hEN9WhoQ5rqOQtTxMVzJ3oXUsapj+iJNp8DusOriW+YiNrEMeVQyiFWpTMoRauVJUSkUWpFhFDRnECMhlEIlQMmOyUbFR3G4mw8q/wATUXakrU0+UXxn4vl3eJ7PZ/Dd2P8AJbrPT3fy48+Tc92HZHpucAAAPOt8N3fYydamvmpPtJfs5P8Alb4dHp0Pn+0OE/xT/kr6s9fZP4duDLv0Z6ubUDzHSZCESpcSaZFjFUZWii9ECpEVXFjSrikY6NqlIaXapTC7XFXfUguxxUuoTkuLFvqQ0l4t9SaNKXin1GpFEq7HdFDqF7oodQy0iiUywLcpGQobCKGwKGWETlM4ROQyiGKchkiJaGSN7ujsD/ES9rUXzMXpf9o1yX+lc35dbejwXCd+e/bp93Pmy93lHV6Mke240gAAACmrTUk4ySaaaaeqafFNEmItGp6ETp55vHu7LDtzhd0W/F078pd3R+T7/nON4KcE96vOv2/vn8/b3Ys3e5T1aLKcDoUuBFRkJIpcTHSqkFSyEITDJUpBFeYCcwVUpASpkDOFM5dIZwpnAZyoi4EMiKSqixdIZTKIQyliESomekVKJUJOxdsW43d3ZliWqlW8aK8nU7l0j1fw6r0eD4OcvpW9X7tOXN3eUdXodKnGMVGKSikkklZJLgkj3IiIjUOHqrKAAAAAARKKaaauno09U0+TJMb5SOM29uo43qYdXXF0+a+x1Xdx6dDw+M7Nmvp4fl+Px8vJ2YuI8LOWseQ6kOAlVLgQR7Mx0pkJoMg0uxQC7TlIFihYmwsNqWAWAqsAsDabFRKQCxYgRlKm02MkHEsCFEyRVYRKI46Li9Fbi33Fjnygl1WwN022qmJWnGNL85/0/HoezwvZ/wC7L8vz+Pm48ufwq7FK2iPXcqQAAAAAAAAADT7Z3epYjtfQqfXiuP2l73495w8VwGPPz6W8/wA+bbjzWp7nFbT2RWw77cezynHWL8+XgzwOI4XLg9eOXn4fx8XbTLW/RgnPtsRYKWIIsRVSAkCLEDKNBlGlQ4hdigNG05RpNpylNpyjQixdCbF0hYukUthRMsIORZlGZszZVXEO1OOnOb0ivPm+5G/h+FyZ59GOXn4ML5K06u42LsClh9fpVOc2uH2V7q9e89/huCx4OfWfP8eThyZrX9zbnY1AAAAAAAAAAAAARJJqz1T0aE8xz+0906NS7p/NS7leD/d5eVjzM/ZWK/Onoz9Pl+NOinEWr15uV2hsHEUdXByj9aHaXmuK80ePm4DPi6xuPOOf8uqmalmsVQ49tqpSKFwpcCrMATGgAkCUNCRoBpAohlNouBS5AUNk2L+CwdWs8tKDk+duC8ZPRG7DgyZZ1SNsLXrXrLrdk7nxjaVeWZ/UjdRXi+MvTzPZ4fsuteeWdz5eH8uS/EzPKrqKdNRSjFJJaJJWS8Ej1YiIjUObe1RQAAAAAAAAAAAAAAAAANdj9iYetrOms31l2ZfeXHzOfNwmHL69efn4/NsrltXpLnsbuRzo1v3ai/mj+h5mXseOuO3z/LfXiv8AlDRYzd7F0+NJyXWm89/Jdr0ODJ2fxFP2793P+W+M9J8WrqVHB2mnF9JJxfwZy2pas6tGve2RMT0FXRiqpVUUT7RASqiCqlUQRPtUBDqoG1LrICHXApjVzPLFNt8EldvwSLWJtOojaTOm4wO7eKq/s8i61Hl/h+l6Hbi7Nz5Osaj2/hqtnpDpNnbnUoa1ZOq+n0YfBO783buPUwdlYqc7+lP0+X5c1+JtPTk6OlSjFKMYqKXBJJJeCR6UVisahzzO1ZQAAAAAAAAAAAAAAAAAAAAAAAUVaUZK0oqS6NJr4MkxE9SJ01OK3VwdTjQjH7DdP0g0jmvwWC3WkfDl9m2M148WpxO4FF/QrVY9zyyS9E/U5rdlYZ6TMNkcTbxhgz+T6p7uKi/Gk1+E2aZ7Ijwv9P5Z/qvYx57h4nlWpPxzr8mYT2RbwtC/qa+S29xcZ/mUPvVP6DD/AMTl84+v4X9TXylchuJiudWivBzf8qMo7Iv42hP1NfJfp7gVfexMV4U3L8ZIzjsj/wC/p/LH9V7GbQ3Ap+/XqP7KhH8VI217JxeMyxnireENnhtz8HDV03N9Zzk/4b29Dpp2fw9f2/PmwnPefFuMLhKdNWp04wXSEVFeh1VpWsarGmqZmeq8ZIAAAAAAAAAAAAAAAAAAAAAAAAAAAAAAAAAAAAAAAAAAAAAAAAAAAAA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http://previews.123rf.com/images/ryabinina/ryabinina1112/ryabinina111200010/11557277-Banane-jaune-vif-Banque-d'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457200"/>
            <a:ext cx="3007112" cy="2465832"/>
          </a:xfrm>
          <a:prstGeom prst="rect">
            <a:avLst/>
          </a:prstGeom>
          <a:noFill/>
        </p:spPr>
      </p:pic>
      <p:sp>
        <p:nvSpPr>
          <p:cNvPr id="1038" name="AutoShape 14" descr="http://www.juicetherapy.co.uk/wp-content/uploads/2014/08/carrot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40" name="AutoShape 16" descr="http://www.juicetherapy.co.uk/wp-content/uploads/2014/08/carrot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42" name="AutoShape 18" descr="http://www.juicetherapy.co.uk/wp-content/uploads/2014/08/carrots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44" name="AutoShape 20" descr="data:image/jpeg;base64,/9j/4AAQSkZJRgABAQAAAQABAAD/2wCEAAkGBxMSEhUSEhIWFhUXFxoXGBgYFhYYFhoXGhgYFhcYGh4ZHighGBomHRoXITEhJSkrLi4uGB8zODMtNygtLisBCgoKDg0OGxAQGy0lICYtLS03NSsyLy81LzA1LzIvNS8tLS0tLS0tLS8vLS01LS0vLS0tLS8tLy0vLS0tLS0tLf/AABEIANcA6gMBEQACEQEDEQH/xAAbAAEAAgMBAQAAAAAAAAAAAAAABAUCAwYHAf/EADsQAAEDAgMGBAQEBgMAAwEAAAEAAhEDIQQSMQUTQVFhcQYigZEyobHwQsHR4QcUUmJy8SOCkkOi0iT/xAAbAQEAAwEBAQEAAAAAAAAAAAAAAgMEBQEGB//EADMRAAICAQMBBgQGAgMBAQAAAAABAgMRBBIhMRNBUWFx8AUikcEygaGx0eEUI0Ji8QYV/9oADAMBAAIRAxEAPwD3BAEAQBAEAQBAEAQBAEAQBAEAQBAEAQBAEAQBAEAQBAEAQBAEAQBAEAQBAEAQBAEAQBAEAQBAEAQBACUAQBAEAQBAEAQBAEAQBAEAQBAEAQBAEAQBAEAQBAEAQBAEAQBAcb4y2sd4KLHEbuHkjXPqPYQfXouH8S1EnYq4PGOfz/orlLHB0OwtpjEUg78Qs8f3c+x1XT0l/bV5fXvJp5RYrSemFWqGtLnEBoBJJ0AGpXjaSywcltPxA6ranLaek6Od/wDkfp6Li6rXSkmocIrcjptlPmjTP9jfkIXU00t1MX5ImuhKV56EAQBAEAQBAEAQBAEAQBAEAQBAEAQBAEAQBAEAQHmHihpbiqubi6fRwEffRfPaqDV0myifU3+GtoGhVBJ8ps/t/V6a+/NNNb2Nm7ufD9+Qg2mekL6EvOT/AIg7RNOnTpD/AOR0ns2Le5B9FzviNmIqHj9iq2WEctSxEhjJ6n6fquJNFOT0Pw66cOz1H/2K+g0Dzp4++80w6FkthIqdj44vqVWHQOLgekkR8gfUrFpbnOc4vxZFMtltJBAEAQBAEAQBAEAQBAEAQBAEAQBAaMXjadITUe1vKTc9hqT2Vc7YQ/E0gbWOkAib3uCD7G4U08rIMl6DGo8NBJ0HQn6LxvAKqp4ipB2WH98sD5wfksstZBPHJ5k5nxxjGONJ7GZhDg9wBzN0LZHFut/s4tbZGeHFZ8TxpMoaT22uLixnykfqsSSaIbe5ne7H27T3TRUdlc0QZBvGmnGIXX0+phsSk+UWo57xtiKeJ3TqbpLc4IIjXKR9CsmtsjY4uL6Z+xXZHocwA5tTQiwhYHEqccHqvh6jlw9MHUjN/wCjmHyIXf0cNlMV+f15L4rCJWOxbKNN1SoYa0ST+XdXTmoR3Mk3gqvClF27dWeMpqmWt4hlyCepkntCz6SrbFyfVkIeJeLWTCAIAgCAIAgCAIAgCAIDjXeLqrKjmvpsc0OI8stNjE3JC+f/AP17ITalFNJtcZX8njeDpdmbUp12yw34tNnD75hdfTauvULMHz4PqgnkmrSenOeJfFAw53dNofV4z8LeUxcnoPcLnav4hGn5Y8y/b1ISnjhHJUcdtDGVC1lR3XL5GNHUt09ZK5kbtTqZYi3+XCRXmTOx8P8Ahinh/wDked5W4vOg/wAZ+pv20XW02hhT8z5l4/wWxjgvyVuJHNeIfGNHDeUQ98f1AN7nisctZHc4xWcfQ6Wk+GW6jnojznbXjjEV75oY033dIW6Z3AlpPQhZLNRKfB36/glMFta+Z+L+yK6t4vxb7Upe0ScrmvflHOxsFRnCxOTfrgol8Eph+N4/PH7kzZHjEwN/TgHi0SD6G4+aP5WczU/CJVt9m8rz9/wXFOvh6pJo1GXuWHynuW2cD1hR2LqjkzqnB4aNu9AsL+so14EcpEbGYgs8zmmDqQDAI0/NUuMo9Q5Jm7DbUY5omMsiZg5SdD8kVuMJ9GQbR1Wy9stoUS0Mc6CSBIAANzc8Jk8dV06dSqoNNE8kZ2FxeLrMfVotNBpzBrqgaw8jDczneov2spKNtslKS49ePueNeJ15c/8Aob6PP5tW/MvD39CRtabXEdFIH1AEAQBAEAQBAEBjUBixAPUT+a8ee4Ffj6mJYM1NtOoB+GHNd6XIKy3S1EFmCUvLo/uePJH2V4iZVORzTTfpBuCeQPPoVm0vxSu2WyS2y8/fXyZ4pJnHeI8OWVqgP9RPoTI+o9lxL69l84vrl/ryQn1I2x9oOp4imWzYgO/xmHTHSfkp6d9lZGUeqfPp3nkep12L8T+YbtvlBvPxEdL2XXs+I8/KuC3Jx1XEUDUBrPdd0uDYzGbm/NcCpZszZl5fIVZ3mxtr4Pct3Lm02cj5SDoQ7+71lfUVX6euv5Wkvf6ktrXBKp7dwzjlFenJ0BcB9VOGrom8Rkjw5/8AiF4j3FI0afmqPHo0a39L9u6jqrEo7Ts/CND29inP8K/U8j2vtAVHEMblZA1jM6PxO+/ouRDek97y2z7TSaaVcczeX+i8ka8bWqimyi/ysHmDRAmb5nRqU7NRnvxyeQqqdjtXL6enkjVstwlzX1nUqcS7L8To0aOt+1ilucJxjl92SrVwyk4w3PuyfME9z6gY1z8jnREgnKO9vXQK6bk48dTNqYwrpc5pZS9++867B7PYwEtEu/qJBdHIERAUILjnqfDanVSul4I31K+QTZvUkD6qZkWZPEUVWI8S0w6GvL3G3xHIJ5k6jsjT7kaf8HUJbnFn2jhnlzsoAa/LcRlIA4XPElY5J46FUl3MvKG1P5VrWvaTfyvBESOFxaORHutVEZYwmbNNpO3WYtcfUscPt+qbue5oP487iBfjlFh1iBxgK2VdzeVN/Vl09FNcR5L/AAu08XSgvpOrUzcOZleSObSwmR3Vtdmqr/Gty9+H3Oe04vDOgwWPp1R5HX4tNnDuDddCFsZ9ASlYAgCAIAgCAIDQXucSGwALFxE34gDpzVeXJ4QNGINdl2Zag4tIyu9CLekKEu1jyvm8ujI8n2ltSmRL3bsjVr/KR76+iitXVj5nt9eD1Mq9rbPpV5qUXsLxrlI83fk7quVr9LVqou2hpyXg1z/fh9PTxo53xHtelumiqCa4OUEcW6nP2nvfusdalq60rMqa4z4rz8/fiX6fSz1DxH6nH4zalBwcxtQtJBggkGeEwttekrr6vJ39L8GcGpSjkrhtGlh6pfSc9/AAvLhpDiZsZ16KcFhZl1OrHQSur2zil6Is8JtAVjVbu206gbnioHEunSJ01HYdla5RUW5LosmWzQV1KLzmLeODdsnCtfUcxz92aZAORwdRqWv8QDpvqo101WRzj7mW+iEI7oxyn4rlfY37YwFGiWl29pTJLmgVWZf6nN/COFvYr2zS0JbZIop0sbk9qi/0efBPvJO0vDeeiytRqitTBBLLNc5pjKGEmCbAZbcY5Lx6Zwr/ANbz6mjQ6n/GcqpJp9z7k/t6/U43EUHOqSKdgfhs1oGuW+g4LMq5bUm+T6WqxRrxKXPj1/Mk4N/8zVfvBmcWzE5GBreZAMATwVcdmnhzz92ZrIx0lScXxnr1eX4fTvK+pg5Ic0Q1zrSZAbaSTGgve2i0SSS3YLVqPlfkhtDCSXOptJpNkZw2AQOMAzGt15DfKClJYZXRapLbPq+4mbwUcOx7ACXlwDnnM/y2JLdA20C59VBWpzcfA48vhkdTqWrcLHdHp9erf5Ir34g1IDmZ3AdB6gAQFcpo6EfhlNKezhH3E0WtD21KWWrlloJuJuD3A4fujk5YcXx+5CFGWnB5jky2RtSpRObITS/EADYaZgdAR84jt7JKRRrvhlV0MZxLuf29DtMW6hiMPnc8mlaXN+IGRw1B/dUSTisx6nzukjdptWoNYlz+fBW+HNokOrUy4vYzNl1zlukCONhHdaq7Ple7wPo9Vp04xmlhvGfD34na+EdrlgdllzBM0yMtRr4mCDoTwOh+av0r2w+V5Rx9bpumevj3NHZYOvTxNNlUNDmuEjMBI/QrTVZG6Cml9TkWQcJOLJVOmG2E+pJ+vBWpYIGS9AQBAEAQBAYUmQCOpPuSfzUYrAKjatLHPltF1Gm3nLy+P/MD091j1EdXPitxX1z+x48nG7fwTcLetig6ofwAFzzaeJlci34W48znl/mbNJoLtS/kXHi+hS7R2pXoU5a1kuFvMHOa6JhwsLDlOqro09altWcnUo+E0yeNzfPPGMry6/qc3TxLnUnb2oXVcstk3OZ/mE8Df2HILd+CS2Lr1O3HTKpx7OPy5+xAx1Gm2lSLLucHF3QA5QI/NedpJyaa6G+mc5WyjJcLBs2dQcxhrtyODTlcwnzAWMwdR2UnBuD58iV7Tkq3lZ7zRtDHF9d1ZhLSTIjUCIj2XkcxSFFGypVy5M8DT31QtqvIcYgkWEubmPo0l3oVNz2xb70VWyVMMwXHv78Frg9qgOq4V9So+jBa19s7f6heZY64j1HFexUbMbu7p5GG3Tt7boJKXh3P+y+/nH4bC0TQAqUiKlSoHGwa1zW5Bex/FI4kFW2WRilGXOcmNQhfdJW8S4Sx4+JYbX2G3E4JuMwznOcRMOyy6SRldwzA2njZe2VZgpQf1IabWS0+o7C1LH58ea98HFbWpta+RbMLgSBFh7Hkstkecncqe+vbLu8SYzDlwaQ3KB5h1GlrdT7JGWTO5RUms57jF9RtQ0m0i7MXQ9onK1oBFxpJv6KMZWSsa/4nmJVuW9LGOH3t+TMdr7KbTcyjTHmquABdENBIAAMWEkSeilbitNlum1DmpWy/4rnHf6kLHMDMpZlD6bnU3Fuji2IeO95/dQUlZWpJdUW0y7TOekllZ7s54/ggYzEuqPdUeZc4yT8vZRhFRWEWV1RrgoR6I3UtqvbRfQ1a8tPUFp+hFoXu1b1Izz00XYrF3ErYlGruqxYA6kW5arZh3mJDXNBOoInt8pOcVJRfVmPWQqdkG+JJ5T/dP1K3B4s03h4k87m4Oon81NLK5OnZVGyDgzv/AAa/eYmpWLnFr2NmQATAgC2pHPjmV2mrVfyrocLXLZTGvHKb9+/A7b+H+LaaRYC65zNa+MzRAAbI+K0EHl2VuhVaUtj4bz9ji/EampJ9fQ6xbzmhAEAQBAEAQBAcz4x8Rtw43IqZKjmOeXWljBaROrybD1PCDk1d8q44guTp/D9BO/8A2bcpNL1f8eJ45jcRVNPfAvc178ud7gXOcL9x3JWNSz6n2tdUIy7N4TSzhGGHByOc9xzNLQ1k65zftpw5BQlJxmopdSM8KajFcPOX6f8ApsZgzVqOp1DuqdMZnmL9JnWeESO6nFqfR8Hm+NcFKHzN8IP2NSqtecK9zyyDBtIM6SBexRwjLO0s/wAiytpXJLJCr4//AIqdJ1OHU3O82hIdMg21lZ4wcbHLPUmqP9srFLiSXHoaNl7retFed2T5iLWgiewMH0U7MqD29T3UOxQfZ/iJG08W15pPB8zWlriOTXkUySPxZYv2V8ZNpN9cGbTQlFSjJcPn6rn8skfA087oDoLnNGY8JcASewM+iSnti5I9ufZxzjhE7B4zdmrhn/8ALTLvNqzzCxLS020jkQLjSJRkpx5WUZbK+1UbV8svr9ffBeUsW/Dsp1MO7/8Amawh9J7hcl5D22F7OYekzqvZzjFqD6PK/oxqELnKFi+dvhr04NfirZJa4vZJp1IfTJ0AIBLD2OnQ8YULa8dOhp0GqUoqMuHHh/z/AD5+ppqYl1ItcW5xTZTY68BjdB/kTqsteymWO+TyFTGTfzYcm2vP+MFnimupGmyg1jX1S4l5FgGtzE+ytvt7GG7BVFxlGU7W2o449XgUKIxdFj6tnBxhzbGQeHRT4sitx7KX+PY1Do10fmc9tvBAVW0aLS4huguSTc9zAkntyVNzjD0Ohp7f9TsseF79og4SKNWm+qwObZ+UwczeH00UbIPbhd5K1uyuSrfPT8yNiam8eXBobMmG6ASSBbkIHoppcLPgeQWyCUn9TCniH08zQS2bOGh1Bgg9R93TbGWH4dA64WYl1LDZ9GiabxV1sGOaTAdmuDIvIiJ/pck1NOOOmeTPbbbGxbOnemTNk4yrRoh9IEukuMcGMHmJ5fEFd2ihjPeQvjXZdtm//TsthVw1lWtSqOaKlMQ0WNJzS+Q2Dcea3Sx0UoqNUJSj5s4+pjwqpLo3z49P4PS9l1HGjTLyC4sbmI4mL/NdCnd2cdzy8I4FiSm8dMktWEAgCAIAgCAwrVQ1pc4wGgknoLleSltTbPYxcmkjwnaT6uPdia+eYcS1o/EAbdmtbH+yuLbamnObwfomnhVoYV1tYbXL8P7b94NOzKb6+GFMZQKWdzBAu6xc50g2aHAafi4Kl7Kc3S6vglqXCm/tHn5sJ/wvXH6FLUo1HZSWkmofLbXhaOGiveWseJuj2cc4fTqdHj8FiKtGpWdTio5zczQNWMBGn+RJjoFGrTdlU4rxObRLT02quMuOefN/1wScLtJtE1MXUpuZvMrGsiHEtHmdeLdU00Oxh83iUvSymlp4ST25efXoir8S121nUnUiA2qIJNrhwBDu0gz1VlsuNyNOkg6lNT6x5/Tu9SJtnZW6pEPjeUqu6JBs4FucHveFGElOpT8zzT6ntbPl/C1n05wVuy20y9gqmKedueDBynUpNy7N7OpZqXOMG4dccG3GVaTd3utRnDyOIzkU54TlAnura38q8ccmapWTUu06cftz+p8wGG3tQMpwC9xvwFi4/IFeW2KuDlg8tkq45fcTtj4hjM9Kqw1qRJEAuFwYa8ZT+yshJPDkii+Ep4nB7Ze+Cx/mqhmm4h1N8OY0ub5ag+GACSJZIIjUqMrE0yMKcNTinlcPh8p/3+hErZZ3jnTTdlc6nxLmiAP2sqnCDlvfcaVFvEMfMs4fqTX7YpVmj+YplkeZhaTJBERNtR6FHZCawytaaVbaqkn3PPvu/QgP2g+rn3T91TpNzMYCRIBGsanjeyqsuaax6FsowoSc47nJ4bK7DbSqMq77N5oIJN7FuX6LyyCsWJF1tEJ1dl0X95NOPxGct5NaGt4mATc9SZPqrZMVR2J+pHw9TK4Ht6XBn804awxNbouJK2ntA16pqPA526AfolVeyCj4FNNPY17UzLF4F1F+7qR5mteMpkQdAeoXtVqsWUQrvjZHfH05JmCxE06lIOyugjSZa6GvbrawBm+nqpTqjPGe55KbYf7I2Pp7wXOzKjmGkBBYXZHgm5zNdA7WXqsW/s/LJmnts356pZR694ZxO8oB3DM4dPiMx0mQulVLKPmdVHbYW4KsM59QBAEAQBAc9/ECvkwFf+4NYeznta4+jST6KnUPFbOn8Hhv1kF4Zf0Tf7nlW1MW6lWdTwpztqNFxcHMNZ56GSuBHdcmpr/l+x9pp6I20qeo4cX6dCioOqMgNflBsYjR8B3yA+SulBSwmdKyFc+qzjn6dDq61FhrtEkVGVmNps0AohgIIHL4r9FKcrP8pR/4nEU7I1cL5XFtv/tnx+hjU21XNSrUYBuKLwxwtJkwTzJseXDVTs1e2xR8eD3/ABaYwhCf45rK9+/yPvil0uo1acPdScHFliYJDrjh8PzU9RHfHBHQr5Z1z4UljP6fcqdtZThjULcu9rmpTFpDS0AmBzj6KquDroUZdS/SRlG5QznbHD+pV4TEfzD6NGs+GmoM75lxnKySTyaAFFvZX8q6FttaohOytc44X6/uY7XoU6bae71JqGTq5mbKwnvDvRXQzsi31ZTp7J2OW/y+uOfsRNl4cVqzKZIaHOgmPhGpMei9lKSg3Fckr5uutyXJY1sAykw5RmNwXT+KxENiwg/Xsq90lnLFNbtknP1x/ZB3rgRJJjrI6jsoOTydSNUNuEupZ4zD7x2dkgQLnXMQTaOOvsoSsTeSmmXZx2y6/YtthbMDxlqNzA8D7KFfMjHrb9vMTX4w8M1qX/M2alENAkasAtDhy/u9446VQoLj1MGg1dbzW+JN/X0/g57+TeypkeIcWgxYyHCR0PbooVSjPmJsldXZDMeUmacQLZnZ5uJyjKSOEzwEcFNtN4zyewfO2OPrz9CXtTAtZRw5DCx5Ds8n4jmAaQJtx9FGCnvlu6dxl0+olO2xZyl+hqxhpChTa1sVWl2d3FxLvK3sGwZ7c0jCfaSbfHGCUO07Vtvj3z9SvfSczKSLESJFiNLcwr1JN4RcrIzykyRvnOdmc65gAngOF+QSEFFYj0KHBQhtiiTXhz8zWZA1gaQNS5o87rfVRqi4R+d85KKm4wUJPLf3LvYzswpTEzrzMmLaWHJXKKznvM1y2uWD2nYVLJQpt/t+pJH1W2mGytRPmb5brGyxVpSZhAEAQBAEBz3jimHUGtecrDUAeeTS14vPCYCya3PZZR0vhc3C5yistLj1yjxzZtJ1GqC74WOuP6m6GOdjosEPlee4/QL5RuqxHq19Cbtem2tXo0qVMDKxrToGmS1gdLZ8t2meqywqlVObfK6/kZtLKVNM7LJdW3597a57+4+v2h/LVsjqbX1GAMD+OX9YtPIK+nUqcVNI8jp/8mrfGWIvnHmSqeFp13OfTfuw+DWpEDzAHNIg243HVWumuySl4Geyc6YqM47mvwy8PfgUmHa57K+JFQtexw8t8xa4ka9IAjSyyzvcbYrHU2XWKuVdO3Kff5kcYd+JxDKbnAOcGgEk5WjJmj9uZVl1mxOUiUrIaehzS4Wfz5K3F4Z1M3ETMX1glpPaQVKLylJd5KFsbFle+827KqtdXpms01GSA5t5LQMoAi9rGOi9nucXt6mXUxlGqSr4fX36ltV2e2iXMbbM67zeG/E1gE8omdTZSy1FJ9e8jp8zSnPlpdF+/wD50NmAojKGnjOaXCTMAEf+j7FUSRptm9za/L3+X7Fi3w2SwdAQ06i5cYPPXpe91Jxe0yf/AKCU/fl7/QnYPZFsjhLr3H3391n7Nvhldms53R6F3svZ2UwdeFvVX1V46nO1Go3LKLymwtHMGxBuCNCDzWxcHNk1I8y8a7IfRrDdtL6dQeUxmLcoJNMRcQJM6kdis2IVp44Wcna0N0JQbm8NdfPPf7/gw8P7KdiaVNtWRQpvLxLYzzq0GbidSBx1UHGMZOfeQ1uphp7ZSg8zax6ef9GvxjiHVK27ptndNLnECYkdBYAR79Ehwt0n1K/htcaqnOb/ABce/VnLtEnmfzWqK5OrOXBtr13PyNf8NMZR21j91GFUYttd7yZ4QjDc49WZYlrC5gYT8DS6eD75gOQ0Xlcp87/H9CFUpRhJz8f0J1NxM7vVzTSjUZHfEe/3wU51qeM9zyUOKjJSn3cnU+Htllz202tBcCIJ4CL35XJP7J2djk3F92F/LMF1+2MpN8M9hpiABwiF1T502NKAzagMkAQBAEBQ+N6QdhXZpyBzS/8AwJyuPYAz6LPqs9m2jofC5OOoW3rzj1POMOadOs+s9oIDYmJDSQ6OnmBI5yAuTfWpxcM4bXB9fZ2llMaoPv8Ar0/b+SuwLctYGk07yCS25BYbuDgNBHHhZT3KvDZrue6r/Y+OF+fdgq9sUnudnJmZkkiRxEmBJ4f7VfZqCxFcGzSShCOxL3+pv2viKdSo3dNNOWtAaAWmSIIHTS/FVaeMoRfaPvf0M+kqshCXavPL56/mfKdCjh3vGJZULx+GRlJkEAxx0OsK+qdclu6kZTs1EE6Gse+nvJUVKr85qg+ac0g3Bmx6JJbs5NThDZ2b6dDa3GMq4hjqoy05a0hpuGCxubzqSdble2N4+Rd3BidUqqZRg8y5f5+hdbJwbKT3VHXLi7ci8lrb5p4yIg8QJ4qVbexOfVoyb52wS8MZ9WZYGmxxN4HE9AYHWRpPRV7ssvtcopeJLbsNwa0UzmAnS8ySeU3BA14LyUW1wVf5icm5rH2+36F1smrUpjK4QJgggxGvtJXkJTgsMx6mNdjyup0OHoNqX0Okjp9B2WhJTOXOcq+CWKYAGluOk3UmsIo3NsjV8RCplNoujDJjkJktcRPqo4fcUWrxRHq0NHOJMETPLtwVcovqyuMV0R53tjZeLw9au5tJz2VnE52NL2ljnSAct26wQY9tbXCM3F4zg+gqnp7q4JvDiunQosPS3T5xNJ4bc5XNLcx0AuBaSNFZYpuGI8FuoTsjipmnBUHPDuOVpcb/AIW6m+vCyk7FHG7veD22xQcV48G7A5qb21GtBggiTEnkpW174OPiV24nFxbLjZVAgueSC9xk9Zlzj0E/RItxltS4S9oyaieflS4PVPB2y90w1HAhz4iYkNge0m/PRbdNGajma5OBrLlNqK6I6ZpWgxm1pQGwIDJAEAQBAacZhxUY5h0c0jtI1XjWVgnXNwkpLuPKMcw0i+jAkgMcyIALPxN5gAm3KCuPbSnJN8NP3+R9pQ+1jG3w5T9e5+/IqsLWLKpfSaXPDHAtg/BaTbhdU31xsi4y7zoWwU6ttjwm1z5mGAYH1XtqzBpOLYNs4j3tNl5c7IwzDlolqJShVF19U1n0ITgDVzVy6oyInMc7ANHdY/M8VdlbvmL+VXinEX+j8jRt+qKhDm1DVMDO7KW3Agd7a9lWqoVrEOnU80dbqTTjt54Wcn3FuNTB0nQ1opZmajM8ucHaC+msryulxcrG+GURhs1c+r3YfphEDGbOyUaVUkEVQ7LlmQWmIdzn5L2FsZTcMdD3/J3XSrx+HBd1cOaQaWulpphhFpAAyug3i8+57qVr2s8oasjhrDTz/wCkqlhYAGsm0dbHjabfP1zzb6EHYm8+Xv37V5gw9oMkAi1unCeoB+S9jKS6nPt2NrC6++n0LbAPcTDmhw4Tqr4TbeMGG6MUsp4LzD02gSGwtEUks4OdOUm8NkDaGNiw14BU2TNVFOeWR6FEuN+/P5+6hGtvqWTsUVwTXUcombK1wwsmbdveDF7swy6yPsKL54I7MckQMiQDYfc+6VxUeC7zK3bBY+kadVoc3iP34HqF7KzBtore7MeDzzauzd04Bjju3gw7QwYzMdHEQJ4GxVuIySZr5b+Zcr3k1UnhxZTY0y0uzuvBE+UC/ITPVQgp722+O4r2uClOb69D0HwhsQOIqvEt4aQSDbuFroTk22uP3ODrNT/xXU7+mVsOUSWIDa1AbEBmgCAIAgCA5PxrsknLiaYAezUxwiL82kEg+ix6uvdHJ2PheqUW6Z/hfvjz8DhcFRdv87IDmsLozfG2zXMEaxMz0C5uocEv9i4PprbI9hsn0bx06Pqn78yFgqIq1HsecvkLmC0ZwQSDytOiWSlXFPGf3NF1jqqjKPPOH6f+mkaVXNzOa4NaSNA4HMJ/2k4QnJPPK5JzjudafDTz6royt2cKYqObUJAyOyGSAH6tmNeIvzUL5Til2Zo1jt7JSq65WfQ0UMGa793TEm7oBgCGydbTZTtshXHdI9ttjRDtJ+hFZXcAKeoLmkazEyQJsATBPVoVkOOneU2Vxk968Pf9F3SJc5wnUmLXk2gjQlZJyeSxpRivQv8ACYTzTBiRYQRpB1uOCkl82TmWW/LjvJ+FoPLPxOk2mQWx+S9UZOPPJlsnCM+5fcutnUXS097wR7j1hX1xeUzn3zjhotsa/Iz05K+bwjDTHfI5vEVtXEyBw9R99Vkb5yzrRj/xXU37JrB2ao4wwiGgwLTcnueHTqrq33voU6iLWIrqbsbjw9vluOHM2sYKWTyuCFVDi+TbhBDJPZeQXykbXmZ8xT8oj75fopS4R5XHc8nHbcxRAPYa8ZWObeTv6StPBUUHNrtNN5ADiQDI8j/wOj+mTB5SeC10vuZbqq3D5kunPqu/8yb4Y2IamUlhDQTndpPCAOI69Voqrsc23098nz+u1ahuWee5eB6VhGBoDQIAEALopYPnW23llhSQ8JTEBuagNiAzQBAEAQBAfHtBBBEg2IOhCHqeOUeb+J9hOoHyNmlLnMIs9pMuLZ43n39ubbTtk/Bn1Gg10bvxv5uE88prpnBzRwwa+m+qTuns+JurHkWJtIg2McZWSc209vVHY7XdCUK188X0fevL8uhHpV92KrGkllQtIgSA4QP+stm/TsoyqjOUZPhrkulX2zhN8Nft9+e4wp0mijTreZtXO6+o4kZeFgCCDxHZM2q3p8uP1JTlJ3yq6wwvb+xVuoPZlxFGWw4hruBcBcD0PZeT2TbrfXwL5Trnmiznjp5FfvgagcGwMwOsnUE91fB46ISrcYY8EdMzFBr3hoaQHG+oAk5Wkx0j5LHYmpMo7JyhHOefeV78y3w22DbKBJ08t/X0vbRSVzXQw2aRc7vfvoWeG2lV9bHhcHl1upq6aMdmnqL7AVnOAmbrTXJvqcy6EYt4N20Xai3Cx7/7UrGQoXec5j2Atyt+KbR6mAe4Anqs7S6HTrb6vpg1YOhUNJlOo9oy2IYDBAvlJ4jh6DVS8mJbVJziuviSm0Mzhykxa/3qoOO5njntiXNWjA7fc2Wlx4OfGeWVuOxFjPD/AFCpnLjk1018rBxe3GyTEXFrggTcfKPbusbaUjv6POOTmnUCDKvjI6TaaPWtjPzUmG05RMaTC7GmuVte5en0PzLW19nfJeZdUAtBlJ1JASmIDe1AbAgMkAQBAEAQBAaMbhWVWOp1GhzXCCD92PVeSSksMnXZKuanB4aPNvFPh12HYXtBc0NjO0wbCxe3TNGpGvRc6endeXnKPqfh/wARjfNRlw2+j+z648u4qcfSt5AAKmWpAMwcoBLTxabDpCxxjlqTfKyjfp5fNmb5jmPqs9/mVDnf8QOYzmdnZeARZpjj5CL9+SlGUnJprg6K5tax3LD9+ZopUnto3ndPdmp6RmBLX/fRVJVu3/sjy11yv/7pc+j6FbnyF4yA52lv+JkEOHWyunDdjDxhk7au1UXnGHn+i82bgnvJr5BlMOysBAIEz2FiCdCVXZH5txTPUQjBVbuVxl+/aLBmzhctqBpBIALtBcTa/S+qp7NdU8FL1D6Sjn8iy2ZmMlzvxa3v1E3jh1U4LPLMeo2riK7jq9iyJHW31/RbKeODiavD5M9q+UyNdOMcV7Yscnmn5WGc5XfrEzP114rNk6kV9Dfh6ZHyAgl3DX6cOCljBXKSZcYDCZQPuJV9cMIw3XbmbcebW0iD3Up9CurqcxtQEXme3tfmufbk7Gnw+Dk9q2kQREe/EqCjydjTs5+u4g6/mr4o3LlHpPgHFZ8PlJlzHEE8wbg+30XV0jWzB8J8eo7PU7l0ksnY0GrUcQm0ggJTAgNzQgM2oDJAEAQBAEAQBAaq1IOBa4SCII5heSipLDPU2nlHm+2NgnC1TDg2i6cjifhcbFhm1wT37rlaqtw7spn1Om161FXKzNdV4rx8eP09DmiwS5tRhcCLObq0ieHFp+UKmSllNHa3yxGVbw11T7/4ZGo4Wpei12Zpl7WWMGxJHLXTqq5RrjPtH16ZLLbKsq6Sw1xn+StPkcS5mbykAHQEiA7rHJWzi5LCeCdiVkUoyxynx3ousPtOucKGeUCk3LJ13cuOn4jJISccJtGKuin/ACW+eXn8/sacMwgkAEwfidY2dlB6dlknwmkbbGnhvjPcvQvMJihPHKSQLRHpfn7LxT58jm2VPHHU7HYhJaXfduPZdGjpk4OrSUtpB23iATBMRyE8Pv3ULWm8GjSVtLKRUYKm57515aG+v5D5qiCblk3XSjCODo8FhQO61wicm2xs3Vq4YY+4lSctpXGDmskDF1Mri12n15fmqpyw8M1Vx3LK6lNtAQG3tPXvCzWx4N9Ly34nL7TbJEC86XBkWg8v3VCyjq0eZzmKEO0MdZ05LTF5OjBPB6D/AA0ZNOq/gXgREXDWm3QZiF09IuGz4v8A+il/uhDvS+/9He0WrYfOkym1ASWBAbQEBkEB9QBAEAQBAEAQHwhARsZhm1Glj2hzTYg6LxpNYZOE5QkpReGjgNteHX0XZmAlgMse2czOBDhee8QenHnX6Z/kfSaX4jC1bZ9X1T6PzX8dfXu5nHYcOJcXQWujMARB/wCsx+6yqMV8jf1OvTa4pRS6ro3/AD1Iz8O0D4zIg/hkmeAOv+1ZFcY9/wBEJXS5W1fr+5jvHHeHMczWwZInIYm2gMDlEnqouMYw+U90u3eljh+Hj+/eb8Lsqo8giRpci5Gs9DH3ZZHW5M126qEE0zpMFgmUWjeEOJ4WibfODE8VeoRguTkW3Tul8iwdJhq0iwhvD79lqjLjyOTZDnzKeqN9UjSLW46wD7jrdZ/xyN8f9VeSzwWHay1yevXVXwgomO2yU+SLidow8iYiY/dVztxLBZXp8wTPu1qoIZf4o7dOy9ueUhpo4b8jU2uKjC0SH5PmNfp9VFSU4Y78Fjh2c93dk56ti4mm8W9bfdh6LNGWMxZ0lVuSnFlLjWCCWuzAXnU3I158Pn2U3Bdxqqm00pLBzWKefs3Guq9ijqxfB7R4U2ZuMNTpkQYl3+TvMR6THou3TDZBI/NviGp/yNTOzuzx6Lg6GkxWGIlMagNzQgMwEBkgCAIAgCAIAgCAIDFwQGqoxAUm0dgUKpJdTE8+P6KmWnrlnKNVetvrWIyeCgxng+kYGeo0D+ktB9w2VH/GhjBoj8VuXOE/XL+5pOzaWDpVXUmNBLSHOf5iZPEm+vDRU6rTQdXHGOSen1Fuq1EIWS48uPokcfhtrOcMr/xAGZAHMRbTnp+vIlN4wfaz0kI/NDuLfZpDnRNzoJvM8vvRRrW54Zg1GYxydZUDt3kBk8/l+vsujJPbg4kdu/c+h8wlFtMjmBPrZIRURbN2IhMxxdVH9MxYjXh16+irU8z8i50qNfmVHiDEhj3Otrz/AF+7Ki9fNk26KDlFRM6GNzUshuWta4diJI6QZUo/h2sjOrbZuXfkg0cWWPJ4zoTAiekzp2iFVFuLyaZ1qcUiBtXFtqHNHUjiRaRPCICNqbyaNPVKtYKQ7RLYubfSAAPl9FODZteni8nd+Gdg4eqaWJFKCAC6ZLTUi5APAOkz0C2aSqbscpL5V082fJ/E/iF0FLT7uG8fl/Z3dGmuqfOEumxAbmtQGwBAZhAEAQBAEAQBAEAQBAEBiQgNT2ICNVooCsx2CD2uaeIj915JZWCddjrmprueTxzadOpTrObUEOacpHAgWaRzkX9V87bDbJqR+m6Syu2hSg+GsljszaDQ63xH5ak3sq4ZT4M+oobXPQ6alt5mTeTOg/7AXA+X1WztVt3HGlopb9nvB8wO1g8VCZs0uHbQ/l7LyuzdnIu0zjtx44KCltKIeTdrrAi0EOt96ErPF4efA6EqMraujX8Gza+Jl2YERlD2zF4bpfU207q2fPJXpq8La134K/AbRh9gACMus6afIxfqVWpYyzVbp8x5Iu0sb5yfh6T7fJPxPKLqKkoYZCw1Z1R27Y0uc7QAEn5L3sn3FlkoVx3TeF5nZ7A/h9LhUxTp47tun/Z35D3XTp0nCc/ofM67/wChbTr06x/2f2X3f0PRqFAAAAQBaFvPl28vLJjGIeG5rUBsAQGQCA+oAgCAIAgCAIAgCAIAgCA+EIDW5iA0VaSA5Txb4bGIZmaPOOsTYgTzhZNTp3Zho63wz4lLSy2t/L+x5VU2TVbUyNaXEuLQNHGBJMfhHdcyyHZ8s+2jrKpQ3N4WM+/E3bQL6Bp0nC7QHRwuZ9bCFUpKSTQo2XqU138FhsnNUqVt02ZY7jNjwmONv9hMqLb8SjUqNcIb33oo6+JdxDpnlxFnL3a2bIwhjhlnjsO91GkQ5mY2yB0vg3BtolalKW3D4MENRXC2XXHi+htwHhTFPMyA2bE2N4nh0C1R0rmmkZ7vjemrXi/Lk6Wj4DpuINRzj0k68TNvpwWirQ7Y/M+fI41n/wBDd0rSXv33nV7J2JSoNy02BvWBJ7lbK61BYRxtRqrdRLdY8lvToqwzkhlNAbWtQGYCAyAQH1AEAQBAEAQBAEAQBAEAQBAEAIQGDmoDTUpICk2xsBlaHfA8GQ9uoOnqqL6FbHBs02tso4XK8GcjtjwJWqvzurB5HE+V3aAIWP8AwFCOIHb0vx6ulYUMfr/ZDoeCcXSBNCuGl1nAmJjnAI5qEdDKcfmWPJ/1wXWfHdNa/wDbDOOnvglbL8Blt61UuMyQJN9Tc/otEdG01yY9T8ec1tqjhe+46fA7Ep0vgYB11PqTdbIxUehxLdRZb+N59+BYU8IpFJKp4dAb2UkBtaxAZhqAyAQGSAIAgCAIAgCAIAgCAIAgCAIAgCAIAgPhCAwLEBrdSQGBoID5uUB9FFAZimgMwxAZAID7CA+gID6gCAIAgCAIAgCAIAgCAIAgCAIAgCAIAgCAID5CAQgEIBCAQgEID6gCAIAgCAIAgCAIAgCAIAgCAIAgCAIAgCAIAgCAIAgCAIAgCAIAgCAIAgCAIAgCAIAgC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46" name="AutoShape 22" descr="data:image/jpeg;base64,/9j/4AAQSkZJRgABAQAAAQABAAD/2wCEAAkGBxMSEhUSEhIWFhUXFxoXGBgYFhYYFhoXGhgYFhcYGh4ZHighGBomHRoXITEhJSkrLi4uGB8zODMtNygtLisBCgoKDg0OGxAQGy0lICYtLS03NSsyLy81LzA1LzIvNS8tLS0tLS0tLS8vLS01LS0vLS0tLS8tLy0vLS0tLS0tLf/AABEIANcA6gMBEQACEQEDEQH/xAAbAAEAAgMBAQAAAAAAAAAAAAAABAUCAwYHAf/EADsQAAEDAgMGBAQEBgMAAwEAAAEAAhEDIQQSMQUTQVFhcQYigZEyobHwQsHR4QcUUmJy8SOCkkOi0iT/xAAbAQEAAwEBAQEAAAAAAAAAAAAAAgMEBQEGB//EADMRAAICAQMBBgQGAgMBAQAAAAABAgMRBBIhMRNBUWFx8AUikcEygaGx0eEUI0Ji8QYV/9oADAMBAAIRAxEAPwD3BAEAQBAEAQBAEAQBAEAQBAEAQBAEAQBAEAQBAEAQBAEAQBAEAQBAEAQBAEAQBAEAQBAEAQBAEAQBACUAQBAEAQBAEAQBAEAQBAEAQBAEAQBAEAQBAEAQBAEAQBAEAQBAcb4y2sd4KLHEbuHkjXPqPYQfXouH8S1EnYq4PGOfz/orlLHB0OwtpjEUg78Qs8f3c+x1XT0l/bV5fXvJp5RYrSemFWqGtLnEBoBJJ0AGpXjaSywcltPxA6ranLaek6Od/wDkfp6Li6rXSkmocIrcjptlPmjTP9jfkIXU00t1MX5ImuhKV56EAQBAEAQBAEAQBAEAQBAEAQBAEAQBAEAQBAEAQHmHihpbiqubi6fRwEffRfPaqDV0myifU3+GtoGhVBJ8ps/t/V6a+/NNNb2Nm7ufD9+Qg2mekL6EvOT/AIg7RNOnTpD/AOR0ns2Le5B9FzviNmIqHj9iq2WEctSxEhjJ6n6fquJNFOT0Pw66cOz1H/2K+g0Dzp4++80w6FkthIqdj44vqVWHQOLgekkR8gfUrFpbnOc4vxZFMtltJBAEAQBAEAQBAEAQBAEAQBAEAQBAaMXjadITUe1vKTc9hqT2Vc7YQ/E0gbWOkAib3uCD7G4U08rIMl6DGo8NBJ0HQn6LxvAKqp4ipB2WH98sD5wfksstZBPHJ5k5nxxjGONJ7GZhDg9wBzN0LZHFut/s4tbZGeHFZ8TxpMoaT22uLixnykfqsSSaIbe5ne7H27T3TRUdlc0QZBvGmnGIXX0+phsSk+UWo57xtiKeJ3TqbpLc4IIjXKR9CsmtsjY4uL6Z+xXZHocwA5tTQiwhYHEqccHqvh6jlw9MHUjN/wCjmHyIXf0cNlMV+f15L4rCJWOxbKNN1SoYa0ST+XdXTmoR3Mk3gqvClF27dWeMpqmWt4hlyCepkntCz6SrbFyfVkIeJeLWTCAIAgCAIAgCAIAgCAIDjXeLqrKjmvpsc0OI8stNjE3JC+f/AP17ITalFNJtcZX8njeDpdmbUp12yw34tNnD75hdfTauvULMHz4PqgnkmrSenOeJfFAw53dNofV4z8LeUxcnoPcLnav4hGn5Y8y/b1ISnjhHJUcdtDGVC1lR3XL5GNHUt09ZK5kbtTqZYi3+XCRXmTOx8P8Ahinh/wDked5W4vOg/wAZ+pv20XW02hhT8z5l4/wWxjgvyVuJHNeIfGNHDeUQ98f1AN7nisctZHc4xWcfQ6Wk+GW6jnojznbXjjEV75oY033dIW6Z3AlpPQhZLNRKfB36/glMFta+Z+L+yK6t4vxb7Upe0ScrmvflHOxsFRnCxOTfrgol8Eph+N4/PH7kzZHjEwN/TgHi0SD6G4+aP5WczU/CJVt9m8rz9/wXFOvh6pJo1GXuWHynuW2cD1hR2LqjkzqnB4aNu9AsL+so14EcpEbGYgs8zmmDqQDAI0/NUuMo9Q5Jm7DbUY5omMsiZg5SdD8kVuMJ9GQbR1Wy9stoUS0Mc6CSBIAANzc8Jk8dV06dSqoNNE8kZ2FxeLrMfVotNBpzBrqgaw8jDczneov2spKNtslKS49ePueNeJ15c/8Aob6PP5tW/MvD39CRtabXEdFIH1AEAQBAEAQBAEBjUBixAPUT+a8ee4Ffj6mJYM1NtOoB+GHNd6XIKy3S1EFmCUvLo/uePJH2V4iZVORzTTfpBuCeQPPoVm0vxSu2WyS2y8/fXyZ4pJnHeI8OWVqgP9RPoTI+o9lxL69l84vrl/ryQn1I2x9oOp4imWzYgO/xmHTHSfkp6d9lZGUeqfPp3nkep12L8T+YbtvlBvPxEdL2XXs+I8/KuC3Jx1XEUDUBrPdd0uDYzGbm/NcCpZszZl5fIVZ3mxtr4Pct3Lm02cj5SDoQ7+71lfUVX6euv5Wkvf6ktrXBKp7dwzjlFenJ0BcB9VOGrom8Rkjw5/8AiF4j3FI0afmqPHo0a39L9u6jqrEo7Ts/CND29inP8K/U8j2vtAVHEMblZA1jM6PxO+/ouRDek97y2z7TSaaVcczeX+i8ka8bWqimyi/ysHmDRAmb5nRqU7NRnvxyeQqqdjtXL6enkjVstwlzX1nUqcS7L8To0aOt+1ilucJxjl92SrVwyk4w3PuyfME9z6gY1z8jnREgnKO9vXQK6bk48dTNqYwrpc5pZS9++867B7PYwEtEu/qJBdHIERAUILjnqfDanVSul4I31K+QTZvUkD6qZkWZPEUVWI8S0w6GvL3G3xHIJ5k6jsjT7kaf8HUJbnFn2jhnlzsoAa/LcRlIA4XPElY5J46FUl3MvKG1P5VrWvaTfyvBESOFxaORHutVEZYwmbNNpO3WYtcfUscPt+qbue5oP487iBfjlFh1iBxgK2VdzeVN/Vl09FNcR5L/AAu08XSgvpOrUzcOZleSObSwmR3Vtdmqr/Gty9+H3Oe04vDOgwWPp1R5HX4tNnDuDddCFsZ9ASlYAgCAIAgCAIDQXucSGwALFxE34gDpzVeXJ4QNGINdl2Zag4tIyu9CLekKEu1jyvm8ujI8n2ltSmRL3bsjVr/KR76+iitXVj5nt9eD1Mq9rbPpV5qUXsLxrlI83fk7quVr9LVqou2hpyXg1z/fh9PTxo53xHtelumiqCa4OUEcW6nP2nvfusdalq60rMqa4z4rz8/fiX6fSz1DxH6nH4zalBwcxtQtJBggkGeEwttekrr6vJ39L8GcGpSjkrhtGlh6pfSc9/AAvLhpDiZsZ16KcFhZl1OrHQSur2zil6Is8JtAVjVbu206gbnioHEunSJ01HYdla5RUW5LosmWzQV1KLzmLeODdsnCtfUcxz92aZAORwdRqWv8QDpvqo101WRzj7mW+iEI7oxyn4rlfY37YwFGiWl29pTJLmgVWZf6nN/COFvYr2zS0JbZIop0sbk9qi/0efBPvJO0vDeeiytRqitTBBLLNc5pjKGEmCbAZbcY5Lx6Zwr/ANbz6mjQ6n/GcqpJp9z7k/t6/U43EUHOqSKdgfhs1oGuW+g4LMq5bUm+T6WqxRrxKXPj1/Mk4N/8zVfvBmcWzE5GBreZAMATwVcdmnhzz92ZrIx0lScXxnr1eX4fTvK+pg5Ic0Q1zrSZAbaSTGgve2i0SSS3YLVqPlfkhtDCSXOptJpNkZw2AQOMAzGt15DfKClJYZXRapLbPq+4mbwUcOx7ACXlwDnnM/y2JLdA20C59VBWpzcfA48vhkdTqWrcLHdHp9erf5Ir34g1IDmZ3AdB6gAQFcpo6EfhlNKezhH3E0WtD21KWWrlloJuJuD3A4fujk5YcXx+5CFGWnB5jky2RtSpRObITS/EADYaZgdAR84jt7JKRRrvhlV0MZxLuf29DtMW6hiMPnc8mlaXN+IGRw1B/dUSTisx6nzukjdptWoNYlz+fBW+HNokOrUy4vYzNl1zlukCONhHdaq7Ple7wPo9Vp04xmlhvGfD34na+EdrlgdllzBM0yMtRr4mCDoTwOh+av0r2w+V5Rx9bpumevj3NHZYOvTxNNlUNDmuEjMBI/QrTVZG6Cml9TkWQcJOLJVOmG2E+pJ+vBWpYIGS9AQBAEAQBAYUmQCOpPuSfzUYrAKjatLHPltF1Gm3nLy+P/MD091j1EdXPitxX1z+x48nG7fwTcLetig6ofwAFzzaeJlci34W48znl/mbNJoLtS/kXHi+hS7R2pXoU5a1kuFvMHOa6JhwsLDlOqro09altWcnUo+E0yeNzfPPGMry6/qc3TxLnUnb2oXVcstk3OZ/mE8Df2HILd+CS2Lr1O3HTKpx7OPy5+xAx1Gm2lSLLucHF3QA5QI/NedpJyaa6G+mc5WyjJcLBs2dQcxhrtyODTlcwnzAWMwdR2UnBuD58iV7Tkq3lZ7zRtDHF9d1ZhLSTIjUCIj2XkcxSFFGypVy5M8DT31QtqvIcYgkWEubmPo0l3oVNz2xb70VWyVMMwXHv78Frg9qgOq4V9So+jBa19s7f6heZY64j1HFexUbMbu7p5GG3Tt7boJKXh3P+y+/nH4bC0TQAqUiKlSoHGwa1zW5Bex/FI4kFW2WRilGXOcmNQhfdJW8S4Sx4+JYbX2G3E4JuMwznOcRMOyy6SRldwzA2njZe2VZgpQf1IabWS0+o7C1LH58ea98HFbWpta+RbMLgSBFh7Hkstkecncqe+vbLu8SYzDlwaQ3KB5h1GlrdT7JGWTO5RUms57jF9RtQ0m0i7MXQ9onK1oBFxpJv6KMZWSsa/4nmJVuW9LGOH3t+TMdr7KbTcyjTHmquABdENBIAAMWEkSeilbitNlum1DmpWy/4rnHf6kLHMDMpZlD6bnU3Fuji2IeO95/dQUlZWpJdUW0y7TOekllZ7s54/ggYzEuqPdUeZc4yT8vZRhFRWEWV1RrgoR6I3UtqvbRfQ1a8tPUFp+hFoXu1b1Izz00XYrF3ErYlGruqxYA6kW5arZh3mJDXNBOoInt8pOcVJRfVmPWQqdkG+JJ5T/dP1K3B4s03h4k87m4Oon81NLK5OnZVGyDgzv/AAa/eYmpWLnFr2NmQATAgC2pHPjmV2mrVfyrocLXLZTGvHKb9+/A7b+H+LaaRYC65zNa+MzRAAbI+K0EHl2VuhVaUtj4bz9ji/EampJ9fQ6xbzmhAEAQBAEAQBAcz4x8Rtw43IqZKjmOeXWljBaROrybD1PCDk1d8q44guTp/D9BO/8A2bcpNL1f8eJ45jcRVNPfAvc178ud7gXOcL9x3JWNSz6n2tdUIy7N4TSzhGGHByOc9xzNLQ1k65zftpw5BQlJxmopdSM8KajFcPOX6f8ApsZgzVqOp1DuqdMZnmL9JnWeESO6nFqfR8Hm+NcFKHzN8IP2NSqtecK9zyyDBtIM6SBexRwjLO0s/wAiytpXJLJCr4//AIqdJ1OHU3O82hIdMg21lZ4wcbHLPUmqP9srFLiSXHoaNl7retFed2T5iLWgiewMH0U7MqD29T3UOxQfZ/iJG08W15pPB8zWlriOTXkUySPxZYv2V8ZNpN9cGbTQlFSjJcPn6rn8skfA087oDoLnNGY8JcASewM+iSnti5I9ufZxzjhE7B4zdmrhn/8ALTLvNqzzCxLS020jkQLjSJRkpx5WUZbK+1UbV8svr9ffBeUsW/Dsp1MO7/8Amawh9J7hcl5D22F7OYekzqvZzjFqD6PK/oxqELnKFi+dvhr04NfirZJa4vZJp1IfTJ0AIBLD2OnQ8YULa8dOhp0GqUoqMuHHh/z/AD5+ppqYl1ItcW5xTZTY68BjdB/kTqsteymWO+TyFTGTfzYcm2vP+MFnimupGmyg1jX1S4l5FgGtzE+ytvt7GG7BVFxlGU7W2o449XgUKIxdFj6tnBxhzbGQeHRT4sitx7KX+PY1Do10fmc9tvBAVW0aLS4huguSTc9zAkntyVNzjD0Ohp7f9TsseF79og4SKNWm+qwObZ+UwczeH00UbIPbhd5K1uyuSrfPT8yNiam8eXBobMmG6ASSBbkIHoppcLPgeQWyCUn9TCniH08zQS2bOGh1Bgg9R93TbGWH4dA64WYl1LDZ9GiabxV1sGOaTAdmuDIvIiJ/pck1NOOOmeTPbbbGxbOnemTNk4yrRoh9IEukuMcGMHmJ5fEFd2ihjPeQvjXZdtm//TsthVw1lWtSqOaKlMQ0WNJzS+Q2Dcea3Sx0UoqNUJSj5s4+pjwqpLo3z49P4PS9l1HGjTLyC4sbmI4mL/NdCnd2cdzy8I4FiSm8dMktWEAgCAIAgCAwrVQ1pc4wGgknoLleSltTbPYxcmkjwnaT6uPdia+eYcS1o/EAbdmtbH+yuLbamnObwfomnhVoYV1tYbXL8P7b94NOzKb6+GFMZQKWdzBAu6xc50g2aHAafi4Kl7Kc3S6vglqXCm/tHn5sJ/wvXH6FLUo1HZSWkmofLbXhaOGiveWseJuj2cc4fTqdHj8FiKtGpWdTio5zczQNWMBGn+RJjoFGrTdlU4rxObRLT02quMuOefN/1wScLtJtE1MXUpuZvMrGsiHEtHmdeLdU00Oxh83iUvSymlp4ST25efXoir8S121nUnUiA2qIJNrhwBDu0gz1VlsuNyNOkg6lNT6x5/Tu9SJtnZW6pEPjeUqu6JBs4FucHveFGElOpT8zzT6ntbPl/C1n05wVuy20y9gqmKedueDBynUpNy7N7OpZqXOMG4dccG3GVaTd3utRnDyOIzkU54TlAnura38q8ccmapWTUu06cftz+p8wGG3tQMpwC9xvwFi4/IFeW2KuDlg8tkq45fcTtj4hjM9Kqw1qRJEAuFwYa8ZT+yshJPDkii+Ep4nB7Ze+Cx/mqhmm4h1N8OY0ub5ag+GACSJZIIjUqMrE0yMKcNTinlcPh8p/3+hErZZ3jnTTdlc6nxLmiAP2sqnCDlvfcaVFvEMfMs4fqTX7YpVmj+YplkeZhaTJBERNtR6FHZCawytaaVbaqkn3PPvu/QgP2g+rn3T91TpNzMYCRIBGsanjeyqsuaax6FsowoSc47nJ4bK7DbSqMq77N5oIJN7FuX6LyyCsWJF1tEJ1dl0X95NOPxGct5NaGt4mATc9SZPqrZMVR2J+pHw9TK4Ht6XBn804awxNbouJK2ntA16pqPA526AfolVeyCj4FNNPY17UzLF4F1F+7qR5mteMpkQdAeoXtVqsWUQrvjZHfH05JmCxE06lIOyugjSZa6GvbrawBm+nqpTqjPGe55KbYf7I2Pp7wXOzKjmGkBBYXZHgm5zNdA7WXqsW/s/LJmnts356pZR694ZxO8oB3DM4dPiMx0mQulVLKPmdVHbYW4KsM59QBAEAQBAc9/ECvkwFf+4NYeznta4+jST6KnUPFbOn8Hhv1kF4Zf0Tf7nlW1MW6lWdTwpztqNFxcHMNZ56GSuBHdcmpr/l+x9pp6I20qeo4cX6dCioOqMgNflBsYjR8B3yA+SulBSwmdKyFc+qzjn6dDq61FhrtEkVGVmNps0AohgIIHL4r9FKcrP8pR/4nEU7I1cL5XFtv/tnx+hjU21XNSrUYBuKLwxwtJkwTzJseXDVTs1e2xR8eD3/ABaYwhCf45rK9+/yPvil0uo1acPdScHFliYJDrjh8PzU9RHfHBHQr5Z1z4UljP6fcqdtZThjULcu9rmpTFpDS0AmBzj6KquDroUZdS/SRlG5QznbHD+pV4TEfzD6NGs+GmoM75lxnKySTyaAFFvZX8q6FttaohOytc44X6/uY7XoU6bae71JqGTq5mbKwnvDvRXQzsi31ZTp7J2OW/y+uOfsRNl4cVqzKZIaHOgmPhGpMei9lKSg3Fckr5uutyXJY1sAykw5RmNwXT+KxENiwg/Xsq90lnLFNbtknP1x/ZB3rgRJJjrI6jsoOTydSNUNuEupZ4zD7x2dkgQLnXMQTaOOvsoSsTeSmmXZx2y6/YtthbMDxlqNzA8D7KFfMjHrb9vMTX4w8M1qX/M2alENAkasAtDhy/u9446VQoLj1MGg1dbzW+JN/X0/g57+TeypkeIcWgxYyHCR0PbooVSjPmJsldXZDMeUmacQLZnZ5uJyjKSOEzwEcFNtN4zyewfO2OPrz9CXtTAtZRw5DCx5Ds8n4jmAaQJtx9FGCnvlu6dxl0+olO2xZyl+hqxhpChTa1sVWl2d3FxLvK3sGwZ7c0jCfaSbfHGCUO07Vtvj3z9SvfSczKSLESJFiNLcwr1JN4RcrIzykyRvnOdmc65gAngOF+QSEFFYj0KHBQhtiiTXhz8zWZA1gaQNS5o87rfVRqi4R+d85KKm4wUJPLf3LvYzswpTEzrzMmLaWHJXKKznvM1y2uWD2nYVLJQpt/t+pJH1W2mGytRPmb5brGyxVpSZhAEAQBAEBz3jimHUGtecrDUAeeTS14vPCYCya3PZZR0vhc3C5yistLj1yjxzZtJ1GqC74WOuP6m6GOdjosEPlee4/QL5RuqxHq19Cbtem2tXo0qVMDKxrToGmS1gdLZ8t2meqywqlVObfK6/kZtLKVNM7LJdW3597a57+4+v2h/LVsjqbX1GAMD+OX9YtPIK+nUqcVNI8jp/8mrfGWIvnHmSqeFp13OfTfuw+DWpEDzAHNIg243HVWumuySl4Geyc6YqM47mvwy8PfgUmHa57K+JFQtexw8t8xa4ka9IAjSyyzvcbYrHU2XWKuVdO3Kff5kcYd+JxDKbnAOcGgEk5WjJmj9uZVl1mxOUiUrIaehzS4Wfz5K3F4Z1M3ETMX1glpPaQVKLylJd5KFsbFle+827KqtdXpms01GSA5t5LQMoAi9rGOi9nucXt6mXUxlGqSr4fX36ltV2e2iXMbbM67zeG/E1gE8omdTZSy1FJ9e8jp8zSnPlpdF+/wD50NmAojKGnjOaXCTMAEf+j7FUSRptm9za/L3+X7Fi3w2SwdAQ06i5cYPPXpe91Jxe0yf/AKCU/fl7/QnYPZFsjhLr3H3391n7Nvhldms53R6F3svZ2UwdeFvVX1V46nO1Go3LKLymwtHMGxBuCNCDzWxcHNk1I8y8a7IfRrDdtL6dQeUxmLcoJNMRcQJM6kdis2IVp44Wcna0N0JQbm8NdfPPf7/gw8P7KdiaVNtWRQpvLxLYzzq0GbidSBx1UHGMZOfeQ1uphp7ZSg8zax6ef9GvxjiHVK27ptndNLnECYkdBYAR79Ehwt0n1K/htcaqnOb/ABce/VnLtEnmfzWqK5OrOXBtr13PyNf8NMZR21j91GFUYttd7yZ4QjDc49WZYlrC5gYT8DS6eD75gOQ0Xlcp87/H9CFUpRhJz8f0J1NxM7vVzTSjUZHfEe/3wU51qeM9zyUOKjJSn3cnU+Htllz202tBcCIJ4CL35XJP7J2djk3F92F/LMF1+2MpN8M9hpiABwiF1T502NKAzagMkAQBAEBQ+N6QdhXZpyBzS/8AwJyuPYAz6LPqs9m2jofC5OOoW3rzj1POMOadOs+s9oIDYmJDSQ6OnmBI5yAuTfWpxcM4bXB9fZ2llMaoPv8Ar0/b+SuwLctYGk07yCS25BYbuDgNBHHhZT3KvDZrue6r/Y+OF+fdgq9sUnudnJmZkkiRxEmBJ4f7VfZqCxFcGzSShCOxL3+pv2viKdSo3dNNOWtAaAWmSIIHTS/FVaeMoRfaPvf0M+kqshCXavPL56/mfKdCjh3vGJZULx+GRlJkEAxx0OsK+qdclu6kZTs1EE6Gse+nvJUVKr85qg+ac0g3Bmx6JJbs5NThDZ2b6dDa3GMq4hjqoy05a0hpuGCxubzqSdble2N4+Rd3BidUqqZRg8y5f5+hdbJwbKT3VHXLi7ci8lrb5p4yIg8QJ4qVbexOfVoyb52wS8MZ9WZYGmxxN4HE9AYHWRpPRV7ssvtcopeJLbsNwa0UzmAnS8ySeU3BA14LyUW1wVf5icm5rH2+36F1smrUpjK4QJgggxGvtJXkJTgsMx6mNdjyup0OHoNqX0Okjp9B2WhJTOXOcq+CWKYAGluOk3UmsIo3NsjV8RCplNoujDJjkJktcRPqo4fcUWrxRHq0NHOJMETPLtwVcovqyuMV0R53tjZeLw9au5tJz2VnE52NL2ljnSAct26wQY9tbXCM3F4zg+gqnp7q4JvDiunQosPS3T5xNJ4bc5XNLcx0AuBaSNFZYpuGI8FuoTsjipmnBUHPDuOVpcb/AIW6m+vCyk7FHG7veD22xQcV48G7A5qb21GtBggiTEnkpW174OPiV24nFxbLjZVAgueSC9xk9Zlzj0E/RItxltS4S9oyaieflS4PVPB2y90w1HAhz4iYkNge0m/PRbdNGajma5OBrLlNqK6I6ZpWgxm1pQGwIDJAEAQBAacZhxUY5h0c0jtI1XjWVgnXNwkpLuPKMcw0i+jAkgMcyIALPxN5gAm3KCuPbSnJN8NP3+R9pQ+1jG3w5T9e5+/IqsLWLKpfSaXPDHAtg/BaTbhdU31xsi4y7zoWwU6ttjwm1z5mGAYH1XtqzBpOLYNs4j3tNl5c7IwzDlolqJShVF19U1n0ITgDVzVy6oyInMc7ANHdY/M8VdlbvmL+VXinEX+j8jRt+qKhDm1DVMDO7KW3Agd7a9lWqoVrEOnU80dbqTTjt54Wcn3FuNTB0nQ1opZmajM8ucHaC+msryulxcrG+GURhs1c+r3YfphEDGbOyUaVUkEVQ7LlmQWmIdzn5L2FsZTcMdD3/J3XSrx+HBd1cOaQaWulpphhFpAAyug3i8+57qVr2s8oasjhrDTz/wCkqlhYAGsm0dbHjabfP1zzb6EHYm8+Xv37V5gw9oMkAi1unCeoB+S9jKS6nPt2NrC6++n0LbAPcTDmhw4Tqr4TbeMGG6MUsp4LzD02gSGwtEUks4OdOUm8NkDaGNiw14BU2TNVFOeWR6FEuN+/P5+6hGtvqWTsUVwTXUcombK1wwsmbdveDF7swy6yPsKL54I7MckQMiQDYfc+6VxUeC7zK3bBY+kadVoc3iP34HqF7KzBtore7MeDzzauzd04Bjju3gw7QwYzMdHEQJ4GxVuIySZr5b+Zcr3k1UnhxZTY0y0uzuvBE+UC/ITPVQgp722+O4r2uClOb69D0HwhsQOIqvEt4aQSDbuFroTk22uP3ODrNT/xXU7+mVsOUSWIDa1AbEBmgCAIAgCA5PxrsknLiaYAezUxwiL82kEg+ix6uvdHJ2PheqUW6Z/hfvjz8DhcFRdv87IDmsLozfG2zXMEaxMz0C5uocEv9i4PprbI9hsn0bx06Pqn78yFgqIq1HsecvkLmC0ZwQSDytOiWSlXFPGf3NF1jqqjKPPOH6f+mkaVXNzOa4NaSNA4HMJ/2k4QnJPPK5JzjudafDTz6royt2cKYqObUJAyOyGSAH6tmNeIvzUL5Til2Zo1jt7JSq65WfQ0UMGa793TEm7oBgCGydbTZTtshXHdI9ttjRDtJ+hFZXcAKeoLmkazEyQJsATBPVoVkOOneU2Vxk968Pf9F3SJc5wnUmLXk2gjQlZJyeSxpRivQv8ACYTzTBiRYQRpB1uOCkl82TmWW/LjvJ+FoPLPxOk2mQWx+S9UZOPPJlsnCM+5fcutnUXS097wR7j1hX1xeUzn3zjhotsa/Iz05K+bwjDTHfI5vEVtXEyBw9R99Vkb5yzrRj/xXU37JrB2ao4wwiGgwLTcnueHTqrq33voU6iLWIrqbsbjw9vluOHM2sYKWTyuCFVDi+TbhBDJPZeQXykbXmZ8xT8oj75fopS4R5XHc8nHbcxRAPYa8ZWObeTv6StPBUUHNrtNN5ADiQDI8j/wOj+mTB5SeC10vuZbqq3D5kunPqu/8yb4Y2IamUlhDQTndpPCAOI69Voqrsc23098nz+u1ahuWee5eB6VhGBoDQIAEALopYPnW23llhSQ8JTEBuagNiAzQBAEAQBAfHtBBBEg2IOhCHqeOUeb+J9hOoHyNmlLnMIs9pMuLZ43n39ubbTtk/Bn1Gg10bvxv5uE88prpnBzRwwa+m+qTuns+JurHkWJtIg2McZWSc209vVHY7XdCUK188X0fevL8uhHpV92KrGkllQtIgSA4QP+stm/TsoyqjOUZPhrkulX2zhN8Nft9+e4wp0mijTreZtXO6+o4kZeFgCCDxHZM2q3p8uP1JTlJ3yq6wwvb+xVuoPZlxFGWw4hruBcBcD0PZeT2TbrfXwL5Trnmiznjp5FfvgagcGwMwOsnUE91fB46ISrcYY8EdMzFBr3hoaQHG+oAk5Wkx0j5LHYmpMo7JyhHOefeV78y3w22DbKBJ08t/X0vbRSVzXQw2aRc7vfvoWeG2lV9bHhcHl1upq6aMdmnqL7AVnOAmbrTXJvqcy6EYt4N20Xai3Cx7/7UrGQoXec5j2Atyt+KbR6mAe4Anqs7S6HTrb6vpg1YOhUNJlOo9oy2IYDBAvlJ4jh6DVS8mJbVJziuviSm0Mzhykxa/3qoOO5njntiXNWjA7fc2Wlx4OfGeWVuOxFjPD/AFCpnLjk1018rBxe3GyTEXFrggTcfKPbusbaUjv6POOTmnUCDKvjI6TaaPWtjPzUmG05RMaTC7GmuVte5en0PzLW19nfJeZdUAtBlJ1JASmIDe1AbAgMkAQBAEAQBAaMbhWVWOp1GhzXCCD92PVeSSksMnXZKuanB4aPNvFPh12HYXtBc0NjO0wbCxe3TNGpGvRc6endeXnKPqfh/wARjfNRlw2+j+z648u4qcfSt5AAKmWpAMwcoBLTxabDpCxxjlqTfKyjfp5fNmb5jmPqs9/mVDnf8QOYzmdnZeARZpjj5CL9+SlGUnJprg6K5tax3LD9+ZopUnto3ndPdmp6RmBLX/fRVJVu3/sjy11yv/7pc+j6FbnyF4yA52lv+JkEOHWyunDdjDxhk7au1UXnGHn+i82bgnvJr5BlMOysBAIEz2FiCdCVXZH5txTPUQjBVbuVxl+/aLBmzhctqBpBIALtBcTa/S+qp7NdU8FL1D6Sjn8iy2ZmMlzvxa3v1E3jh1U4LPLMeo2riK7jq9iyJHW31/RbKeODiavD5M9q+UyNdOMcV7Yscnmn5WGc5XfrEzP114rNk6kV9Dfh6ZHyAgl3DX6cOCljBXKSZcYDCZQPuJV9cMIw3XbmbcebW0iD3Up9CurqcxtQEXme3tfmufbk7Gnw+Dk9q2kQREe/EqCjydjTs5+u4g6/mr4o3LlHpPgHFZ8PlJlzHEE8wbg+30XV0jWzB8J8eo7PU7l0ksnY0GrUcQm0ggJTAgNzQgM2oDJAEAQBAEAQBAaq1IOBa4SCII5heSipLDPU2nlHm+2NgnC1TDg2i6cjifhcbFhm1wT37rlaqtw7spn1Om161FXKzNdV4rx8eP09DmiwS5tRhcCLObq0ieHFp+UKmSllNHa3yxGVbw11T7/4ZGo4Wpei12Zpl7WWMGxJHLXTqq5RrjPtH16ZLLbKsq6Sw1xn+StPkcS5mbykAHQEiA7rHJWzi5LCeCdiVkUoyxynx3ousPtOucKGeUCk3LJ13cuOn4jJISccJtGKuin/ACW+eXn8/sacMwgkAEwfidY2dlB6dlknwmkbbGnhvjPcvQvMJihPHKSQLRHpfn7LxT58jm2VPHHU7HYhJaXfduPZdGjpk4OrSUtpB23iATBMRyE8Pv3ULWm8GjSVtLKRUYKm57515aG+v5D5qiCblk3XSjCODo8FhQO61wicm2xs3Vq4YY+4lSctpXGDmskDF1Mri12n15fmqpyw8M1Vx3LK6lNtAQG3tPXvCzWx4N9Ly34nL7TbJEC86XBkWg8v3VCyjq0eZzmKEO0MdZ05LTF5OjBPB6D/AA0ZNOq/gXgREXDWm3QZiF09IuGz4v8A+il/uhDvS+/9He0WrYfOkym1ASWBAbQEBkEB9QBAEAQBAEAQHwhARsZhm1Glj2hzTYg6LxpNYZOE5QkpReGjgNteHX0XZmAlgMse2czOBDhee8QenHnX6Z/kfSaX4jC1bZ9X1T6PzX8dfXu5nHYcOJcXQWujMARB/wCsx+6yqMV8jf1OvTa4pRS6ro3/AD1Iz8O0D4zIg/hkmeAOv+1ZFcY9/wBEJXS5W1fr+5jvHHeHMczWwZInIYm2gMDlEnqouMYw+U90u3eljh+Hj+/eb8Lsqo8giRpci5Gs9DH3ZZHW5M126qEE0zpMFgmUWjeEOJ4WibfODE8VeoRguTkW3Tul8iwdJhq0iwhvD79lqjLjyOTZDnzKeqN9UjSLW46wD7jrdZ/xyN8f9VeSzwWHay1yevXVXwgomO2yU+SLidow8iYiY/dVztxLBZXp8wTPu1qoIZf4o7dOy9ueUhpo4b8jU2uKjC0SH5PmNfp9VFSU4Y78Fjh2c93dk56ti4mm8W9bfdh6LNGWMxZ0lVuSnFlLjWCCWuzAXnU3I158Pn2U3Bdxqqm00pLBzWKefs3Guq9ijqxfB7R4U2ZuMNTpkQYl3+TvMR6THou3TDZBI/NviGp/yNTOzuzx6Lg6GkxWGIlMagNzQgMwEBkgCAIAgCAIAgCAIDFwQGqoxAUm0dgUKpJdTE8+P6KmWnrlnKNVetvrWIyeCgxng+kYGeo0D+ktB9w2VH/GhjBoj8VuXOE/XL+5pOzaWDpVXUmNBLSHOf5iZPEm+vDRU6rTQdXHGOSen1Fuq1EIWS48uPokcfhtrOcMr/xAGZAHMRbTnp+vIlN4wfaz0kI/NDuLfZpDnRNzoJvM8vvRRrW54Zg1GYxydZUDt3kBk8/l+vsujJPbg4kdu/c+h8wlFtMjmBPrZIRURbN2IhMxxdVH9MxYjXh16+irU8z8i50qNfmVHiDEhj3Otrz/AF+7Ki9fNk26KDlFRM6GNzUshuWta4diJI6QZUo/h2sjOrbZuXfkg0cWWPJ4zoTAiekzp2iFVFuLyaZ1qcUiBtXFtqHNHUjiRaRPCICNqbyaNPVKtYKQ7RLYubfSAAPl9FODZteni8nd+Gdg4eqaWJFKCAC6ZLTUi5APAOkz0C2aSqbscpL5V082fJ/E/iF0FLT7uG8fl/Z3dGmuqfOEumxAbmtQGwBAZhAEAQBAEAQBAEAQBAEBiQgNT2ICNVooCsx2CD2uaeIj915JZWCddjrmprueTxzadOpTrObUEOacpHAgWaRzkX9V87bDbJqR+m6Syu2hSg+GsljszaDQ63xH5ak3sq4ZT4M+oobXPQ6alt5mTeTOg/7AXA+X1WztVt3HGlopb9nvB8wO1g8VCZs0uHbQ/l7LyuzdnIu0zjtx44KCltKIeTdrrAi0EOt96ErPF4efA6EqMraujX8Gza+Jl2YERlD2zF4bpfU207q2fPJXpq8La134K/AbRh9gACMus6afIxfqVWpYyzVbp8x5Iu0sb5yfh6T7fJPxPKLqKkoYZCw1Z1R27Y0uc7QAEn5L3sn3FlkoVx3TeF5nZ7A/h9LhUxTp47tun/Z35D3XTp0nCc/ofM67/wChbTr06x/2f2X3f0PRqFAAAAQBaFvPl28vLJjGIeG5rUBsAQGQCA+oAgCAIAgCAIAgCAIAgCA+EIDW5iA0VaSA5Txb4bGIZmaPOOsTYgTzhZNTp3Zho63wz4lLSy2t/L+x5VU2TVbUyNaXEuLQNHGBJMfhHdcyyHZ8s+2jrKpQ3N4WM+/E3bQL6Bp0nC7QHRwuZ9bCFUpKSTQo2XqU138FhsnNUqVt02ZY7jNjwmONv9hMqLb8SjUqNcIb33oo6+JdxDpnlxFnL3a2bIwhjhlnjsO91GkQ5mY2yB0vg3BtolalKW3D4MENRXC2XXHi+htwHhTFPMyA2bE2N4nh0C1R0rmmkZ7vjemrXi/Lk6Wj4DpuINRzj0k68TNvpwWirQ7Y/M+fI41n/wBDd0rSXv33nV7J2JSoNy02BvWBJ7lbK61BYRxtRqrdRLdY8lvToqwzkhlNAbWtQGYCAyAQH1AEAQBAEAQBAEAQBAEAQBAEAIQGDmoDTUpICk2xsBlaHfA8GQ9uoOnqqL6FbHBs02tso4XK8GcjtjwJWqvzurB5HE+V3aAIWP8AwFCOIHb0vx6ulYUMfr/ZDoeCcXSBNCuGl1nAmJjnAI5qEdDKcfmWPJ/1wXWfHdNa/wDbDOOnvglbL8Blt61UuMyQJN9Tc/otEdG01yY9T8ec1tqjhe+46fA7Ep0vgYB11PqTdbIxUehxLdRZb+N59+BYU8IpFJKp4dAb2UkBtaxAZhqAyAQGSAIAgCAIAgCAIAgCAIAgCAIAgCAIAgPhCAwLEBrdSQGBoID5uUB9FFAZimgMwxAZAID7CA+gID6gCAIAgCAIAgCAIAgCAIAgCAIAgCAIAgCAID5CAQgEIBCAQgEID6gCAIAgCAIAgCAIAgCAIAgCAIAgCAIAgCAIAgCAIAgCAIAgCAIAgCAIAgCAIAgCAIAgCA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8" name="Picture 24" descr="http://www.evapinghole.co.uk/communities/9/004/012/852/499/images/461526275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62200" y="2438400"/>
            <a:ext cx="2209800" cy="2033161"/>
          </a:xfrm>
          <a:prstGeom prst="rect">
            <a:avLst/>
          </a:prstGeom>
          <a:noFill/>
        </p:spPr>
      </p:pic>
      <p:sp>
        <p:nvSpPr>
          <p:cNvPr id="1050" name="AutoShape 26" descr="data:image/jpeg;base64,/9j/4AAQSkZJRgABAQAAAQABAAD/2wCEAAkGBxISEhUTEhMWFhUVGRsYFRgWGRoZGBshGhsaGhgaHRgdHi0sHx8oGxsdITEhJiorLi4uHSIzODMsNygtLisBCgoKDg0OGxAQGy0mICYvLjAzLS81Ly01LS4tLy8tLy0vNi4tLS01LS0tNS0vLzIvLy0tLy8tLS0tNS0tLS8tL//AABEIAQ4AuwMBEQACEQEDEQH/xAAbAAEAAwEBAQEAAAAAAAAAAAAABQYHBAMBAv/EAEEQAAIBAgUBBgMFBQYFBQAAAAECEQADBAUSITFBBhMiUWFxMoGRBxQjQqFSYnKx0RUzgsHh8BYkQ6LxRFNUksL/xAAaAQEAAwEBAQAAAAAAAAAAAAAAAgMEBQEG/8QANhEAAgECBAQDCAICAQUBAAAAAAECAxEEEiExE0FRYSJx8AWBkaGxwdHhMvEjQhQkM1Ji0hX/2gAMAwEAAhEDEQA/ANxoBQCgFAKAUAoBQCgFAKAUAoBQCgFAKAUAoBQCgFAKAUAoBQCgFAKAUAoBQCgFAKAUAoBQCgFAKAUAoBQCgFAKAUAoBQCgFAKAUAoBQCgFAfi9dVAWZgoHJYgD6mvG0ldhux+lYESNweDXoPtAKAUAoBQCgFAKAUAoBQCgFAKAUAoBQCgFAKAUAoCkdvMy/FtWAfCPG48yQdI+UE/MVxPatZtqktt39jFiqmqiRPY3tI1m/wDd7hmy7aVn8jTAj90nkdJnzqv2finTlw5PTl2IUKzUsr2Zptd86AoBQCgObG4wW9E7l3VFHqf6AE/Koymo27i501ICgFAKAUAoBQCgFAKAUAoDhxeYaAWFq46jkoFPuQpYE/IfWq51MqvZvyIylZXGWZtZxAm04aORww91O/zqNGvTrK8HcRnGWx3VcSFAKAxrtXjdeMusTt3hUH+AFB/Kvl8VLPWm+/00OPXleo33ITE4o6zv5EEbH6jrtVNnZMgpGudhe0P3ux4v721C3J67bP8AOD8wa+jwdfi09d0dPD1uJHXdFkrWaD83bgUFmIAAkkmAAOSTXjaSuwVTGdsSzd3hLXeMTCltgT5heY9SRWGWNu8tJXfr1yKHXu7RVyQwGSXCy3sVea5cUyFU6bSfwqBufUmroUJNqdV3a+CLIxe8idrSTFAKAUAoBQCgFAKAUAoBQAUBXs1yCH7/AA3gujcgcHzIHn5jg1grYS0uLS0l9fXzKZ02nmhucuSdr1Zu6xIFu4DGrhT5TPwz58e3FRw+OzPJVVn8v0Rp176S0Z5512jbAYlxdQvavQ6QQCNKhXAnngGJHI86jVxMsPWeZXjKz8tLHlStw52a0ZOZFn+Hxia7FwNHxLwy+jL09+D0rfTqxqK8S6nUjNXiY+1s3LrmNUF2iYndjz0r5eo/G79zkxipTdyMzPBsCLi/DA2mT/rvU4tWseTglrEmfs3zTuMeqk+C+DbPlPKH3kR/irdgamWa7k8NPLVXfQ2xmAEkwBuSa7Z1zN+1HaP7yxS2fwFO0bd4R+Y/ujoPn5RxsVieK8sf4r5/ow1qubRbEt2Cy0eLEEb/AAL/APo/rH1q/A0lrU9xZh4f7FyJrpGohLPaFMRcNrCHvCsF7gE2lE7jVI1EiQNM+fSs6rxnLJDV9eSIRqRk7InK0ExQCgFAKAUAoBQCgFAKA+MJ2oCsdoMFjLP42CvHbd7N4m5bPsT4lH8J28orJV4lLxx1XNfdfj6FM80XmXwK1j7y5lbdrSGzjbI1XcO25YcFkb86zww9AQCazV6UMRHiU9+a9cyupFVFmjuUnMO0lzE2FstubLHRq+NRBVk9RxAPEfIY5yllUKnLZmSpJyik+RU8Hn1/B4hb9lyjqd/I+asOqny/81uoKyuj2imtVuaX2ZvrcR75AGskiN4BBaB9a5Ulacmzynzv1PKAUhtyCR184qMUnHU93RWcUTZuB15Rg6f4TI+kVZTdndGad4u6NE+0Ptard3hbTbXFV7pB6MutU+Ygnz1KOCRXSxuIbjlhzV35HRr1brKir4Ni7qg3JMAefl/lXMgnJ2RmXQ2rLcGLNpLa/lG/qep+tfR04KEVFHTjHKrGd9q82u5lizluEYizbMYq4v5m62gf2V/N67dIOfETk2qcd2UVm5PJEuPZrDpZ7zD2gNFrSAR1Onxaj+1P0EUwyySlBbK2v1v3/RfCCgrInK1khQCgFAKAUAoBQCgFAKAUB5vfUGCQPfb355rxySBUu0GSBLiYqzsyNqRh0nlfVGGxHr7Vzq1KVGXFpevXyM04OEs8TPPtY7Pkr/amDUhZjF2xyjf+5HkeG9w3UmroxhXhmX9MOnGorozrEX1xNvb4wPr6VmhB0J9jKk6ctS/fZzidWAC/mtuyEfy/Qis+Mhao7c9SdRWk7cz3usU1TwSSKwx0KtiD+5m/d02/iYyxMwBEEn5fqBVqnlWpBrNoSr5IiSC06R8TfF7++w+gqp1JOV2WJJEr9nwRcdZtvu7lyB5aEYyfmP1FdDAxvUTZZQV5lz+0LtNcsqMJhD/zV4bNyLKHbvCOrHcIvU78A11a1ZU13NlSooor+VZV91srgsISbzmMRdXdweWQNPxTuxkRxPUYKkp3yQ/k9307IzNu+Vbvft2NLwGESzbS2ghUAAH++tdKEFCKjHZGyKSVkdFTPRQCgFAKAUAoBQCgFAKAUB5YnDrcUqwkfqCNwQehB3BqE4KccrDKJnVvHYZ27q6GQkt3dxQbbz8QMbqSZMqeSfnyqtStQnaWsWZKjnF76ERis7a3ba/btggrpxGHuEEMpkMjGPUw8cHcfEtQpV4wnmg7p7r10IKpkd47GF5s1m1iHOGLdyTKBxDoDvobzK8agTMT1gdaSVSJolFVIlw7BZmAbo6Ppb58H9IrlYuOW1/IxyTWjJzOcX4JHnWFLM7EGd3ZXDaLJuN8T/y8qS1lfoeR6nRfYNq9ev8Av0FFG56yr4TNThs3tXyC4t23KqPCCzIybnykqT7eddHC1I06Lk+v2LaU1GN+/wBj95n2nureItENjMQSe8bYW527z00rso4UCegmVC8pOtU5EqWrdSRrH2dYJbdpe7VnAGnvXkTHJEiWYtJJ49ZkVdhPFeaW/rQuoR/26lwv4lEIDHduAJJMcwBvA863NpGg9q9AoBQCgFAKAUAoBQCgFAKA5MWLwBNooSOEcEA+hcEx76T7VF5uR4720K/az+zinbB31OHxY3W1djxR+a042uL7bxyBVM1GtFxe/wBCDSmrFZzjL1CuXEFZW4DsQDO8+RAj5H0rh1aGXxLdaMyShpcw/tRkYtHvbL95ZY7HqvoduPI/7PWwmJz+CStL6l9GpFrLzOPs7ju7uc7Ef5ip4ulngeYiF1dFkfMw7LbJ2LfoIJ/pXNVBxi5djHldrlvbMQAqjYAf+Kx20BwYvNVsoZPEn61bTpuWiPFroitZZjnxF13AnhUHnyefmK1V6UaUFFvzJ1KeSye5ffs+7HK9/Vd8dxvFdccKP2V8hwJ5qNO+JkobQXL89yyC4jUeSLZmPaS/isScuyqLaWToxGJiQmnZrdsHbUOCx68eddScstqdPf6Lr63NUm14Y/0XTJcmt4ZIUs7n47lwlrjnzZjv7DgVZTpqHn1JxjlViRqwkKAUAoBQCgFAKAUAoBQCgOfE4xbfxbTsCdlP+LgfP5TUJ1Iw/keN2Kp9oWR4fGWfxSbN2147N+dOkjcEXAYHnuR8uaorSSeZaP5PsV1Glrsyl5jmWIvYC49yPveF/CxP7N1CJt3YBHgdRB48SmIgRlrqNRRqLbZ/v10Kpu6zr3kVkFnBYpAe5SGXiNwR8Sk9eZ35561jnnhNptlDVmQ+f9ibM68PNtuQBus+UHipwx1SOktUS4slo9UUy1hbpxXdhCXHCjrW9zhwM19CenDLnjMuvpYDhSWUTcH0mPYzxXJpzhKbXLkZ3YoWJxN3E3NKyZ4FduEIUIXZshCNKOaReOzeATDoFO7t8TdB6D+vp7Vx8RVded+RknPPK5d8s7Qvawty1hUIxGJfubFzaBAHeOF8rYYb8F2VelbcLLhU3Jrf59jRReWLZ+xnAy7RlWW6e/UD73irkFbTN08muEnjgHoTIGic+FH/ANn6+C9alkpZF3ZoWVdnraqr3nuX7sAl7rNz+6h2X2gVbToq15Nt+uROMLbu7JxRG1Xlh9oBQCgFAKAUAoBQCgFAKAjc0zSxbUjESts7F3U93/ieIUerQKrnKD8MtmeNrmVh8TdsBmW3rwpJAGtbikSYPpI8QI6ETJrlT4mHvlV4dN/Xb5meWaHkVHPsVbtq5wrwtxCmi4seE82nB5A6FTI6cGauLCMr03o916+pTKSX8XoZNkebvg7xVvh1Ake20/Ndq6Faiq0FKO5bKKnFSiX7GZkGBKt6/LrXFytmVnH2dsBy9+Rr8SIfQGJ+v8hU6ydlT5b+8Wa0JvC4kEMp3Akb8dQdveRVcI2VjwzjPAMNimFuIff+orrUFxqPi5F0Y54a8jou4gC2ZPjfnfhQCzf9oPzquELz20X1IU1eRbskzz7vaW8BqxToLeBsRJBYybrADYBme608u0cLtfCzm5P+MNF5+tEaY2bvyRfvsu7M21T7yTrGpjbZtzceSLmIYnkkyF/d3k6hF1Gm2+JPf6E6cG3nkaNWouFAKAUAoBQCgFAKAUAoBQCgPjKCCCJB5B4rxpPRgxDtrmv9i4vvMC9u7hL+2JwesaUYH4lA3t6p2YCJG87CqIqm04XuvWhWsv8AG5+cFmmGxavcsGQILKwh1BmA6+cg7jY8+g4uIwzpSs9uT9czHUp5WV3NOyC4kllHdwTJHiB8tuk81KhjJ07rdCE5Q2I/H5bfsIDtcCgbryQPNf6VOFWnOVtrkNGzjyjNe7RVB6THuST/ADqyvQcpOR7NO56tnAJLlmETIGw99uu3pUVh3bLbcjlZzYDCDFXBexB0oBCjq0b/AEqypU4EXTp6vm+hY5cNOCLphcVYsoWCoqLIYkDp781z1Cc5a6srR+uz1w469IS2iEbElbbaNwfFzqb8qzxO+xrQsN4lFO1vh5FsYXlZs1y/nNtLYw+Xql26qhLSW97VuBpU3GXZUUDiZMQBNdnixfhg7v1ubW+hLZVge5QKXa453d2Mlm6mOgnhRAHAqcI5USR2VMCgFAKAUAoBQCgFAKAUAoDjzTEOiRbUNcaQisdKkwSZbpsDVdSTS8KuwUXtfiS1oWswwC9yNhchrqL0nvLZ1W9vzEAetZJ1Ky3iviVyb5ozXFdlXw15MXlvitfmQXA2pT8QDGAwI4md432FVSr54uFVW7729eRB6qzODJ+09yziBavoyBiV8W0CTpke8D61TLCLI503fQodPS6Z35ta03UC7JeYKeoVv2htxA424FZoWcW+mv6KXG5Df8JasQU72CCSxC9POZ6yPrWpY1qH8fmWRqNLLYiO0eUfdnA161JmOD6SOu9acLX4qelmiynNPS2p65ZjB8bvCoOPPcdP981XWpP+MVqyqUGnlSOzD3Dim1XRFv8AKg2Hux6n+tVVP8Cyw36/g8m8jst+peckv4PDW1uX4gibVm2BrcSRqYkwlueCSCYMesKdH/et8ObPY2SzT/ss3ZP7RWbFWsF/Z9xLdxQUdJcgHYO66R4TE6zHnuDNdSg7RStbsbKb02t2NQrQWigFAKAUAoBQCgFAKAUAoBQHhicPrHxup6FTx8iCPqDUZRvzsCHv5JiRJt4+7/DcSy6n0PgBj2Iqnh1FtK/mvxYhlfUouYWr1lrn4NpnRiLpshrSMSJE2mkaiCDqDb+XSudXllf8bW6aojJNcjP8/BxQYraMbiCBqUgAkepEzt0NV05xp1Lp/tFeVt3iRjZZmKqA+kaTqhnXXxAJE/61dKWHT0T17HkoRtc/NvPXBIugrcUbE9YnjzioPCp2cHdFDpvdO6IS/iRiLv4j6RO55MeQrbGDow8Cuy6MXTV0i3ZXk+W6FLWmulth425PoCIrG69a+srfA9U5HpnOEtBWtYVfxJCxMovBY6j0A8O/WfKqo34ilN6EeFHdskuy/Y3v2i7GIu7agBqAGwAJOwEAAcCBAq5zqVZ/49vXrcnZt6Gx9n8quYZe7F20J4ti2ojb93ST85PrW2jTqw/lJfD+i+Ka3JzBu5RTcUK8eIAyAesHqK0xba13Js9qkeCgFAKAUAoBQCgFAKAUAoBQENmuTWLlstiAzEDeHcb+SgEddgBWWpSglnne/m/kiLgpGYZzhcZhEuPYN9rL6tKu3eW/CdkcuWIbkAxEjcjauVQq1al5S8MW7a/DyVtvoHCUdEVK9iHuYY3bVq5N4HWhO8qSjaf2TsdwB0qDhBVlCUlpz89feeWy8tyqNnGORQLgcqOC6nj3rpujQm/C/mRcVyZ6ZVmGGuMzY1dXRYLAj209a8nSqUrKkRUcj0Jj/g+xcV7tlb0CSttuX2kaW8p23396zPHVlNQ0159CfieqZVjibtkgANbE8MDt671u4dOp0ZDInuWXAM98aLDBF5e6wmSeYHUzyawSioP/ACb9CEY66mr9j8qxFtBbsWXNpyGuXGc2wx0hfiMs3HCjTueOl8FVmvCtPh89/gWq+yRf8HlyLpmxbUrupU6oMRMkAzBIn1PnWulSUf8AVLy1+yLUSVaAKAUAoBQCgFAKAUAoBQCgFAKAjs7zC3aVde7MwFtZglgQQZ6KOSx2AqqpOMbX9f0WU6cpXtyMt+0vtliLZCaF7gkHVbJKsYIKsNSMwnfkAgD1B5qxccTOUISTS5aq/vtsbI0lTSdm2/J2K92Msd+Gvv8AioiOLPeLoGpQJXUBsNyZHU+hrPUyQm6draa6ml04yppw28inLld7EviDbchFAfxKV+InYg+x342rQ8RSoRhmWr00d9jlV6Pi0K4MC+sp4SRJ2IYeEEn4Z8q6XFi45v0QjBzdkTeW4rHBCtsNEbnnT/Q+nNZKkcOpXb/ZdHB1XokdGZX7lx0762l82rSAaHlYj4iNtyedvKqqcIQi8jccze6+RF4aalY6cmz1m8NrD2liNOlXJEncxbM8T+ux4pUw8Yu85O/W/wCSUMI6ivE2vsd2878925RiGtoNOrUxfQuobQQrPDDwkAE71ppVZq0ZtP1v+TydCcVdo0BWB49R9DBrYUn2gFAKAUAoBQCgFAKAUAoBQCgI7G3iuIsCdmFxW+isD/2x8zUJO0l7yaV4sofbvNbDrqusRbDEalknSdidMGRI/U187XxrxFWVOirvk/t7ztYWjw4a+8zjPrBussJcKh0guNIILjxQNlBE7gcfKvKE+HfM1ez0Xl65kqqUUTn9us5NqwH32WBoRNMETO+/oD5VhWGUFnqNfVu/47hV53VokJik+/X1tXZXZiEDk27xHBVtoIEyo+XWtlN/8Sk5w+NtY+fn1/RS6TqvLJ/s6uz32fpauNcvMFC7KVkjxbNueCFJ2I5itn/6Eayy5i6GCjT1S1IDPexNzDi7e8ZtAOQdtW8hSR06E+lSpe0oVJqkrXuV1cKo5pp9SJyPK7iN35MrbI1AbyNgRB6Rtz5Vpr4iDtT6ldDCOEszf9FxynLcvsObL69SNMtOk7bNqA22MRI3kVysVVxTlnjZx9aGqNKnR0J7LMHZwmNTE2zrddwlwhQQy6SUI2Jgz6SYkGBGl7RlG0lHT1v+fiiitBVE7S3NP7PdobeIu3baGYVLoBBBAeQyzw0MJkEjxgV38PiIVleP9djmVaLhFNlgrSUCgFAKAUAoBQCgFAKAUAoBQFR+0jE6LNuDBNwLsY+Lwz8p1R6e9cz2pfhWT637q23vdjdgYpydyr4NlTDq17xkkiNxsGO8R0HQ8x9fnKGJUJzjBb7edjrwsla9u/2I3M7qXPw7QUWdOpisQ0GAh/n8qooqUfHO+a/w7lUpOcrI60y3VYIRSzFkLFR4oDAMOdtieN4XbpPQw1FzhJyXl6735l6jGm0r/H1yInOstsFdKiNIm3o2ZCOCu3hrLRrVYzu/ffmu/U9qwXQ4rXbG41lFSxcvMqL94YAKAzKNS7+UmY4q5+zYwqOTmopt5eeie5kjiJ2Wjufq5exF3D91dNuLqELambkGYh+CRttwYIpw6VOrxYp6Pfl8N7P4l8lUlFuS3OrL8Et9GOHuJpddFwAaSCNmBEiG+lQdR05pVU091zv5FlNxaumTWcZLavMi2itt7agSwJYDgLH5hz1iteLxVNRUo6p+viU5HKPiM1x2Wub16Xe7csXbaWlJi2fD+Yc+XUfOtVKvBU4aJKSbfXcxKneo+zND7DZomGe0120ELIQrDkAkB1aPzjSCZ5harp1JYatnveD+XfyLcRBODp+82AV9GcU+0AoBQCgFAKAUAoBQCgFAc+Pxa2bbXGnSsTHuBPyma8lLKrkoxcnZFT7XYRb1wM3/AEyAsk7GN2A9mK7/ALTV897ZxCjFpPXRfc6uBsoa+f2M9znL7zWjdRzcVHtKLcQGDEqTA53KsR5fOsmCjCUJeGzXP5/KxeoK+oy0HB31dFAtX37u7bni50cCIA2iOs+m+at/1FNxk/FBXT7dH9ex4ounK/Jk5nHaG3h9ZW4tsgCYKgMw3Ox9Nq99nzxGiinZ9vmanKmrcTX7Ihc07X4e9YZMLdRbuhiixM7EwNt2n3pDAVlWU68Xlv8ADX6FE8Qmnld2ceWratWrNszbVkDFWmZYam1TwdRM1Os51Kk57u+67aL5F2Ep+FaE5dyexds27wmUDBfIAnYgSOIPuDNa5wqLDprfn3NDkuK4MrOOxq2Li30DHuzoulAQHWDo9CQ0AdfFVNKlKtB0pNa6q/J8+9rfQx1oODzr3kZmmY48ujXCmFBlgxbWTq6QCfptWqhRwqg4wvPttsZsuIb6J9SRy93e9ouX1717VtkY29iB4pjUIYSAd+NNU14RpQTjB5U3dX2v7tv2aKcVGVpvUs+Lys9xquXVFzX3xhZ8Owhd/JRPPtXjrU5U4W8vieV7O9uRofYHGPdwVp7ranMlj1ljq39d+OnFfSUG3DV3ONiIpT0LFVxQKAUAoBQCgFAKAUAoBQHPmGG7y09vjWpX6jaozjmi49SdOWWSl0Mrx+KxL3WVyA4BLBtw0mWUQdiPPpttXxWKeablVu9X7nsdulTeTTYkcIVsWQ12DbYGHXkaoAlSeAJ8+a24GdJpxe7v+H9y9pydocuXr3EJ2rw2myXuPLala2LYg65Gned/FFYKE74hxguqd+nM9qZXG2pFYPsthw6arQuXgo7xnZrgLbEkajHPpWj/AJlepeMZWTvZKy06HsMNBvO1t1PxewTYgOHtWzYJHdFfDOw8YK7gTwRXinwMrUnmtrf6allTDxndW0PfIsxuJcfC4oi4Lah+9J5Qkg6gT+WI9arxNGMoqvQ0u7Ze/bzKYVJ0pcOT9/rofm92yw6lE12xaYtrUHw+aEjnymtsaWKdJwSfL9nqxFNNyk9epGdqe0FjF27aW2Ji4he2vDAMJAJ5AO+wPFRwWDq4ecpzXJ2fQrrTVRJRd9V9SXxeHwz27guW2uMVARBs08ALPG/XiqcLKoqis7dzY6Tcdj9dtMqtwHRIuqgRTbU+BlHhIZeNtiDsQK31ajjVUW9Oa6mCcMyuvcVbEZpfuXLbO+i1pXux8TOCR5fD1Pn6b0hQpwhKKV3d36IppxqVHpt9Tb/s1wK2sKdLlgz9Y8MKojYcbE/Oun7Om5Um3vdoxYy2ZJdC21vMYoBQCgFAKAUAoBQCgFAKAzTHkPce4qllJ1I4G0a3J38yNPXjivkfaEYuLlDa7197PpMNpBK/L7Ip17G4m6ncrZiyvhuu7QRO76VmSQDtx0qunTo05qbn4nsl8Fflqe0+K5pxPl69e0Am739lXBuW7SBXHdsCrJMyZHiXYEcV5GFLM1lyya0bemvJ7e5kq0Zxld6lhy/DC8Bdt4iUbxDYAf6GfY1ljU4M8k42aZdGsraI9bGXWfGqX2EMdSTJBO5Kz0Mz8z51oxlWDSqI84zirOK15lHzTD2L2MFtdRS2pa+xkapaVtxtI1CT7VroTq08Nndrt+Htpq/hovMyylGvVUem/wCCYyrs7ZN0tbs20VkYE6YHQDn1IpQq1KvgnNux0OFRoRzxir6HHnOX3Esab0KbUlHtruhB/KBHPvFQhJRxDUd3o0+f1PJ0oTWaGnQ7Mo7WrbsFsSyAqxRZ/MQeYM+U9aqlgpRxC4Kb2b7GSVeNnndiNxHbPvbV22ouG2zMouAGFDzB1HoOJ6bVslgpupGc2rrk3v2+5lnXU14UeORZde7tFfDFn/CCFoKJo+JjvvA3gbmasc6c6ryS01uW4aMo09TW/s8c2xeskR+IzCTv4twCOmyz863ezZ3U13+xzMZHxZi6V1DCKAUAoBQCgFAKAUAoBQHHnDsti4UBLBTAET8pqFSTjByRZSipTSZlzdpFRBYSdy8IoJYB2LCB5AEDc18hXc6sZLaN79vXkdlQt5nj2VY7MyMQxJ1QSPi5Y+ccg71HLHjq/K3u2+Rrp34dr6kjmmE032KWmAYKywvhPhhuPUdat9p02pKXJotw81KlaTWjaKVhreKtXLuFsd0mt2uu25FtSBpVlHBLAxBr2cqFSEa1W7skkur5te4zKlLO4w9X/ZzYrL7395exhRmYKe6WBAB0wT1J/pVkK9P+FOldJc38fcWPA1HG7mcWEvol6cYztrGhb4gAAGR3qxAMnZt5mr6kJSp2oJK2rj/8v7GWm+BVvPyv+S+5XY0L3gvA6QQoIEcgjjrsK59HEqFTazNtWvGcctjl73DXbZYux1KHdZ8xvM/TpTEynxU4LXb3k1OUFldtCo5bfsvi7sIF/wCnbtkSQBsWJ/aJ3mZMit1aFSOHjd92+/45GSk1UqSkyz2Oxx7vEA3B+Tu1HEblhHrJqUZXocRrVFlaUW1BbEPlObXcPaNkarhRgqaV3hYO5mB5SY4NUzpqdTirw3WuvUoipReTc0X7OLd+5de+/hQjdZB8UACYHIGrr1PPTb7J0coxd0ufcxY2KjHXdmiV3DmCgFAKAUAoBQCgFAKAUB8NAZRfRL2Juj4fEe5IELCgHbznkem/Svkq2GWactld/XT5H09ByjTV1fTUhMiz84W9eFxlW2VW5BEQzSDHmPDJ9TWeth3UjCdK+a7XuRVUSU3Dkdy9urTM6qzOCfDoRmIkCQNukTHqa9xGGxNWCz6W6v1uFbTQgspG1+7LML12RdiSygADaIEHUINWVnaUIWSyrbo/3uX4VO8mT93Lw6WrtsNNsnvLTKCWXzAgQQCIA53HtfTpxnSbS8RpdWefK3oQPaTCC6WWyhIcEN4DpHqSRt8+tVYabpvNN2t3KqtDNFxlzRWMFexbp3Vu4ltLP4fGrUwADsNun+ZroVI4eMs8025a+S5HKpUqsk1FrTQ/aZbfAUG7cLajqgm2gkeGAOvxfTrR1qTvJRVvK7N8cHJK85O5JZDi8Kl42cSui6DIuh3AuTEsD5yOPMVmxNOvKCqUneP/AI2WnYqjXjBuDVn9S9WnwmHJTTPeAu7MZMwAJJP7P8hVMMU5UXG3rseuo5vNezKtYW2cXctCFtsV0lZPg0kgljz4tR3o8zoxm99fc/6sTouXEcnujTfs6uKdfdsWttbtsCRtIa5bJX0OjUPeux7Op5JS7qN/PU5ntJ5pJ939i611TmCgFAKAUAoBQCgFAKAUB5YpZRh5qR+leS2ZKDtJGfXmsvexPefluKUPDCVEwekGa+dxE6fFqJ89TtYec4JRRUc1ZTjFRFCrbE7geIkwpnqOfnFc2mrUXK+7+C9WL3UzyuyXvZO1sq9tpRgZI4k9PY77+ke869C1NT3WnuNlKcGnBqzRVvvbYTF2xa06L7BWtbqFaZ1zMT8t6mqaxNBuW8Ve+910MlW9KSa2ZM5j23srrCXraxCq3JJ6sI3jy9jXuGoYmKSs/WyJcSkv5Fex/bZLi3EFxhqMBgPAJG4BjY+/nV69mz4iqNd7c/XkRniqUllT19cyG7LtdtvaW5acb8FTqJ54PmetasZGE1Jxkj3BQcaavo+5p/3Ju6NxF8ThSbbCII2jnp5+U+dZnh1wdHoaJVfFlfxM17RYYoTce2VS24ZdQgM240JO/MHaRsdxFX4WSfgUtWraa2XV8jBiUkrtar1Y9rOV3L7TfuPcJHwglUVm/KI/+snaDUONGHhpJR773RZQwmdOUmT2TW7di73VywoR40Er4hzKFuZG5B8jWGvKclnvdrdfc0pZFp8TTeyGMsi5cW3oRERFgQBOpgB/KBXY9n1lOpKW2kfucfGqTS1vuXBWBEgyDwRXYOYfaAUAoBQCgFAKAUAoBQCgMR7d4JlxbWsO762l25JgtuB9Yn2FfNVIRjWm2rpP5nboPiZW9NiIsMlx0N5mQ+FQ8CAx30sp/KdoPU1lkpQi1TSa1du3Vdy+MeHNqRelwdvRoe6VQxoI8JlDq5Ht+lW4erCVJpsvlVd80Vr6RQ/tFe3a0WbS67t0wGueKATyvQH1r32dFynKbbUY8tvjzM2JxDcLW15HFgsrtFZt6VW2NDPpBJIUkktGx539QPKpzq1W7Su29bXL6NKCtdbHFjMqP3XvVcXLfDAcDjaPpNaI1Gq2WSs+R7XhCSajsfexnaZsOXS8/wCCgBBJllBmFHnuIioe0MEqtpU14n6uYYVZUW4Tei+5OZh9o9triaLmkQwaATsRtO0cioxwWJyNS7W+5ZHFUY31K/n2ObHOndyxtkEBQYIIMvB6gx5+/NW4WlHCxlm0v1+h7Ucazi11LV2bwt65a+7aGHim7dZSCp/cLD4pHPTmqYwjKrnT05bGptQTuzq7ao4uB9JtqIKkEEsfReSYnkRUJRSqyut+X5KpSXCUb63Lv9leA7vDuWBLs3iYySQJCgz/AIvkRXW9nJOLkuZyMbHJJR6F4AiuiYj7QCgFAKAUAoBQCgFAKAUBlPbHBMMzZUZ112QQysAVNxmVtII306NR9CfKuJjEqVa61zcjqYKV1Z+rFfzrL1xVuU8DqAt2RGlrZ5J/WeoiuZx1RnG63+51cRTeq+HkVLMM6xZhRdVUEFAglwF49N630cNQSvZt877GKEasnaJEPiiDZa67smrUdPCbzCTJjiV9dq1qmmpKCV9vPz+z+JXNTi06mv2ND7KZU5Q93dttafxDYgtI6ido26niuRUqRlUyyVpLTU6sa0L50TeMyJVQ27bW7VtpLLpDbn4oJ3ifPivcRVUWpt35FacWtmZNnwsC+LWHAKWjDuQCXaN5McAeW2/FdPC8V0s9Xd7Lov2Yas41K6SW2/d/osmF7Fv3JYkSxSBxAMgyBWb/AJTm7pbHQpQpxVrbldzzLmwdzYnWhDAzt5n68VqoVOPG0lo9DDWVvFHkXrDdsxYsL3rabhUyACd+ggSfmf6xyqWFmqkuFqvhoeSqreRDYjPLmNuYZ1V37kjUFBM7CZ/enaOs1rVLhuSqPWWx7BqpPwm79kLLLhwzrpZyXK+U9J6xET1rq4KnkpI52OknVaXLQm61mMUAoBQCgFAKAUAoBQCgFAVD7Qcl71Ev25F6yRoYRIlhufQHc+k1jxtJSjm6GvCS8WV8ygZ12kOJwbd0qi7EMk7yJUiPcEj6VwqiTrQU9EdPNlVyG7IWrRQ6reu6VC29Y2mIOo9BVld/5LSenY007tLXY+9tMiS3h8OwRVjUjRAB2BHzIBb5GtNJyir9fSI1UpXiU/Is5vYO3cUB4dgBzpUfmYfvHj9elXYnDQxE4vTT59L9jnwlKhe60ue+J7a4hmJGtSPhI4PoynkfqJqMfZtNKz1T3/KJrFtpqKfY8cBl7Ym41y01os2lu71QJiG2I8+h+te1KyowUJp2XMtw+WUpVOttOhrGQ4LEIjd6y6nUKCrEgCDtBEfQVkpKGV5XobXODS7FY7Y4IYde+xN0XzEW0VAoZiNixk7ddoqNPNKpwqWj5vouxnq1Ixi3YrvZ7ITibN12IUKSRHhBY7/pPJ4FasRX4U0oldGhtmLp9nOVNau9whXvLkmSdoXTrPHRSBHmfeKo58TiE48lr2v99zzEShRi1bU3FRAgV3zhM+0AoBQCgFAKAUAoBQCgFAKA88RZDqVPBEf6140mrMlGTi7owLtx2cfAYq9eUAWrhWOshjLsV6QTXHxFOzVF92vsvsdeD4tPPHfmfnC5thpVkAYg7+IhiekrIEfWuVwa0f5fr4mzDzcNJJlgv3cLiVVMRbGxlAxJHl4ePpVn/LcYvLf8FtTK9nczXPMSL2LZFGm3ZhbdtRAk+QHptXQoRcKOfnLVvsc9x4lTLyj9SUt9hwbiI16GYEkESYgRE881BY2TWkTXGioxzFXx2DvWL+ldQuI0Aidx7eUVthOFSn4tmZJ025KUNzQ3ztrKKL0612IHExBJkx1j0k1wYU3JtUtnqaXUUdCMv2xjVCi4FVj4FJ2EROkxxMbDiroSlh53au+v5IJOo7vYnslyQWrY70I1pPJiVdySBqkCQP2dwSfStV7ZqrRtcoRhaLszRuxfZZMP/wAw7a71xeeihiGIA8ydyfp69LB4fhxzP+T3PncVXzyyrZFtrYZBQCgFAKAUAoBQCgFAfKA+E0B+GJrwHPevsOleXPUindt8ufGWWtsdLDdGiYPqOoPUf6VTVgp7rY0UKsqTvFmN5thrtlXtXsMGPC3BIIj8w6kH0+dYI0nGd02ux3YVYzhlWvyt9/hcjMZjdNju2uB4+AHfT6hpn5GCD+nsKN6udK3XuRrcPLZvX1z9M+5W9nENqa8lm74dTP8ACxHLCSN/TivakKlLw5W467cuxVh8TTcN1dl0zLMMDcCqbzJcRAiur7+Hid4J8p86xRzuP/bOhKyjlzKzKhj8/tB4sl2YnxXbjanj9kbDT8h/lWqOFnKN5qy6L7mB14Rnw4s/V+5Zur3l68wAgQPhEngeZ5JrynGdPwwj+y18GKvJnZYzLCLFu20qrynUmQZ/37VROhiJNza3RDjU0/A0XvKMvxGICXVvm0yNqtrpJC7QGJ2lo6cb1qoYJxivFqZquOhdqULrzNRwL6VVZJ0gCfYRXUjorHHk7u53rNSInoKA+0Aih6faAUAoBQCgFAIoBFAfIoAVFAeb2FPIryx7c8Xy+2elMqPVJnJiezmFuCLlm2/8SKf5ivMqJcSXUjn+z7KzzgrHytqP5CvbEcxz3vszyphBwlvz2BHp0NeZSTqNqzPEfZVlP/xV+rf1r2xHMe9v7NcqH/pLXzUH+dLDOzvwfYzAWv7vDWl/hRR/lUXTi9We55bEray+2vCipKKRG7PdbQHAr08P3QCgFAKAUAoBQCgFAKAUAoBQCgFAKAUAoBQCgFAKAUAoBQCgFAKAUAoBQCgFAKAUAoBQCgFAKAUAoBQCgFAKAUAoBQCgFAKAUAoBQCgFAKAUAoBQCgFAKAUAoBQCgFAKAUAoBQCgFAKAUAoB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52" name="AutoShape 28" descr="data:image/jpeg;base64,/9j/4AAQSkZJRgABAQAAAQABAAD/2wCEAAkGBxISEhUTEhMWFhUVGRsYFRgWGRoZGBshGhsaGhgaHRgdHi0sHx8oGxsdITEhJiorLi4uHSIzODMsNygtLisBCgoKDg0OGxAQGy0mICYvLjAzLS81Ly01LS4tLy8tLy0vNi4tLS01LS0tNS0vLzIvLy0tLy8tLS0tNS0tLS8tL//AABEIAQ4AuwMBEQACEQEDEQH/xAAbAAEAAwEBAQEAAAAAAAAAAAAABQYHBAMBAv/EAEEQAAIBAgUBBgMFBQYFBQAAAAECEQADBAUSITFBBhMiUWFxMoGRBxQjQqFSYnKx0RUzgsHh8BYkQ6LxRFNUksL/xAAaAQEAAwEBAQAAAAAAAAAAAAAAAgMEBQEG/8QANhEAAgECBAQDCAICAQUBAAAAAAECAxEEEiExE0FRYSJx8AWBkaGxwdHhMvEjQhQkM1Ji0hX/2gAMAwEAAhEDEQA/ANxoBQCgFAKAUAoBQCgFAKAUAoBQCgFAKAUAoBQCgFAKAUAoBQCgFAKAUAoBQCgFAKAUAoBQCgFAKAUAoBQCgFAKAUAoBQCgFAKAUAoBQCgFAfi9dVAWZgoHJYgD6mvG0ldhux+lYESNweDXoPtAKAUAoBQCgFAKAUAoBQCgFAKAUAoBQCgFAKAUAoCkdvMy/FtWAfCPG48yQdI+UE/MVxPatZtqktt39jFiqmqiRPY3tI1m/wDd7hmy7aVn8jTAj90nkdJnzqv2finTlw5PTl2IUKzUsr2Zptd86AoBQCgObG4wW9E7l3VFHqf6AE/Koymo27i501ICgFAKAUAoBQCgFAKAUAoDhxeYaAWFq46jkoFPuQpYE/IfWq51MqvZvyIylZXGWZtZxAm04aORww91O/zqNGvTrK8HcRnGWx3VcSFAKAxrtXjdeMusTt3hUH+AFB/Kvl8VLPWm+/00OPXleo33ITE4o6zv5EEbH6jrtVNnZMgpGudhe0P3ux4v721C3J67bP8AOD8wa+jwdfi09d0dPD1uJHXdFkrWaD83bgUFmIAAkkmAAOSTXjaSuwVTGdsSzd3hLXeMTCltgT5heY9SRWGWNu8tJXfr1yKHXu7RVyQwGSXCy3sVea5cUyFU6bSfwqBufUmroUJNqdV3a+CLIxe8idrSTFAKAUAoBQCgFAKAUAoBQAUBXs1yCH7/AA3gujcgcHzIHn5jg1grYS0uLS0l9fXzKZ02nmhucuSdr1Zu6xIFu4DGrhT5TPwz58e3FRw+OzPJVVn8v0Rp176S0Z5512jbAYlxdQvavQ6QQCNKhXAnngGJHI86jVxMsPWeZXjKz8tLHlStw52a0ZOZFn+Hxia7FwNHxLwy+jL09+D0rfTqxqK8S6nUjNXiY+1s3LrmNUF2iYndjz0r5eo/G79zkxipTdyMzPBsCLi/DA2mT/rvU4tWseTglrEmfs3zTuMeqk+C+DbPlPKH3kR/irdgamWa7k8NPLVXfQ2xmAEkwBuSa7Z1zN+1HaP7yxS2fwFO0bd4R+Y/ujoPn5RxsVieK8sf4r5/ow1qubRbEt2Cy0eLEEb/AAL/APo/rH1q/A0lrU9xZh4f7FyJrpGohLPaFMRcNrCHvCsF7gE2lE7jVI1EiQNM+fSs6rxnLJDV9eSIRqRk7InK0ExQCgFAKAUAoBQCgFAKA+MJ2oCsdoMFjLP42CvHbd7N4m5bPsT4lH8J28orJV4lLxx1XNfdfj6FM80XmXwK1j7y5lbdrSGzjbI1XcO25YcFkb86zww9AQCazV6UMRHiU9+a9cyupFVFmjuUnMO0lzE2FstubLHRq+NRBVk9RxAPEfIY5yllUKnLZmSpJyik+RU8Hn1/B4hb9lyjqd/I+asOqny/81uoKyuj2imtVuaX2ZvrcR75AGskiN4BBaB9a5Ulacmzynzv1PKAUhtyCR184qMUnHU93RWcUTZuB15Rg6f4TI+kVZTdndGad4u6NE+0Ptard3hbTbXFV7pB6MutU+Ygnz1KOCRXSxuIbjlhzV35HRr1brKir4Ni7qg3JMAefl/lXMgnJ2RmXQ2rLcGLNpLa/lG/qep+tfR04KEVFHTjHKrGd9q82u5lizluEYizbMYq4v5m62gf2V/N67dIOfETk2qcd2UVm5PJEuPZrDpZ7zD2gNFrSAR1Onxaj+1P0EUwyySlBbK2v1v3/RfCCgrInK1khQCgFAKAUAoBQCgFAKAUB5vfUGCQPfb355rxySBUu0GSBLiYqzsyNqRh0nlfVGGxHr7Vzq1KVGXFpevXyM04OEs8TPPtY7Pkr/amDUhZjF2xyjf+5HkeG9w3UmroxhXhmX9MOnGorozrEX1xNvb4wPr6VmhB0J9jKk6ctS/fZzidWAC/mtuyEfy/Qis+Mhao7c9SdRWk7cz3usU1TwSSKwx0KtiD+5m/d02/iYyxMwBEEn5fqBVqnlWpBrNoSr5IiSC06R8TfF7++w+gqp1JOV2WJJEr9nwRcdZtvu7lyB5aEYyfmP1FdDAxvUTZZQV5lz+0LtNcsqMJhD/zV4bNyLKHbvCOrHcIvU78A11a1ZU13NlSooor+VZV91srgsISbzmMRdXdweWQNPxTuxkRxPUYKkp3yQ/k9307IzNu+Vbvft2NLwGESzbS2ghUAAH++tdKEFCKjHZGyKSVkdFTPRQCgFAKAUAoBQCgFAKAUB5YnDrcUqwkfqCNwQehB3BqE4KccrDKJnVvHYZ27q6GQkt3dxQbbz8QMbqSZMqeSfnyqtStQnaWsWZKjnF76ERis7a3ba/btggrpxGHuEEMpkMjGPUw8cHcfEtQpV4wnmg7p7r10IKpkd47GF5s1m1iHOGLdyTKBxDoDvobzK8agTMT1gdaSVSJolFVIlw7BZmAbo6Ppb58H9IrlYuOW1/IxyTWjJzOcX4JHnWFLM7EGd3ZXDaLJuN8T/y8qS1lfoeR6nRfYNq9ev8Av0FFG56yr4TNThs3tXyC4t23KqPCCzIybnykqT7eddHC1I06Lk+v2LaU1GN+/wBj95n2nureItENjMQSe8bYW527z00rso4UCegmVC8pOtU5EqWrdSRrH2dYJbdpe7VnAGnvXkTHJEiWYtJJ49ZkVdhPFeaW/rQuoR/26lwv4lEIDHduAJJMcwBvA863NpGg9q9AoBQCgFAKAUAoBQCgFAKA5MWLwBNooSOEcEA+hcEx76T7VF5uR4720K/az+zinbB31OHxY3W1djxR+a042uL7bxyBVM1GtFxe/wBCDSmrFZzjL1CuXEFZW4DsQDO8+RAj5H0rh1aGXxLdaMyShpcw/tRkYtHvbL95ZY7HqvoduPI/7PWwmJz+CStL6l9GpFrLzOPs7ju7uc7Ef5ip4ulngeYiF1dFkfMw7LbJ2LfoIJ/pXNVBxi5djHldrlvbMQAqjYAf+Kx20BwYvNVsoZPEn61bTpuWiPFroitZZjnxF13AnhUHnyefmK1V6UaUFFvzJ1KeSye5ffs+7HK9/Vd8dxvFdccKP2V8hwJ5qNO+JkobQXL89yyC4jUeSLZmPaS/isScuyqLaWToxGJiQmnZrdsHbUOCx68eddScstqdPf6Lr63NUm14Y/0XTJcmt4ZIUs7n47lwlrjnzZjv7DgVZTpqHn1JxjlViRqwkKAUAoBQCgFAKAUAoBQCgOfE4xbfxbTsCdlP+LgfP5TUJ1Iw/keN2Kp9oWR4fGWfxSbN2147N+dOkjcEXAYHnuR8uaorSSeZaP5PsV1Glrsyl5jmWIvYC49yPveF/CxP7N1CJt3YBHgdRB48SmIgRlrqNRRqLbZ/v10Kpu6zr3kVkFnBYpAe5SGXiNwR8Sk9eZ35561jnnhNptlDVmQ+f9ibM68PNtuQBus+UHipwx1SOktUS4slo9UUy1hbpxXdhCXHCjrW9zhwM19CenDLnjMuvpYDhSWUTcH0mPYzxXJpzhKbXLkZ3YoWJxN3E3NKyZ4FduEIUIXZshCNKOaReOzeATDoFO7t8TdB6D+vp7Vx8RVded+RknPPK5d8s7Qvawty1hUIxGJfubFzaBAHeOF8rYYb8F2VelbcLLhU3Jrf59jRReWLZ+xnAy7RlWW6e/UD73irkFbTN08muEnjgHoTIGic+FH/ANn6+C9alkpZF3ZoWVdnraqr3nuX7sAl7rNz+6h2X2gVbToq15Nt+uROMLbu7JxRG1Xlh9oBQCgFAKAUAoBQCgFAKAjc0zSxbUjESts7F3U93/ieIUerQKrnKD8MtmeNrmVh8TdsBmW3rwpJAGtbikSYPpI8QI6ETJrlT4mHvlV4dN/Xb5meWaHkVHPsVbtq5wrwtxCmi4seE82nB5A6FTI6cGauLCMr03o916+pTKSX8XoZNkebvg7xVvh1Ake20/Ndq6Faiq0FKO5bKKnFSiX7GZkGBKt6/LrXFytmVnH2dsBy9+Rr8SIfQGJ+v8hU6ydlT5b+8Wa0JvC4kEMp3Akb8dQdveRVcI2VjwzjPAMNimFuIff+orrUFxqPi5F0Y54a8jou4gC2ZPjfnfhQCzf9oPzquELz20X1IU1eRbskzz7vaW8BqxToLeBsRJBYybrADYBme608u0cLtfCzm5P+MNF5+tEaY2bvyRfvsu7M21T7yTrGpjbZtzceSLmIYnkkyF/d3k6hF1Gm2+JPf6E6cG3nkaNWouFAKAUAoBQCgFAKAUAoBQCgPjKCCCJB5B4rxpPRgxDtrmv9i4vvMC9u7hL+2JwesaUYH4lA3t6p2YCJG87CqIqm04XuvWhWsv8AG5+cFmmGxavcsGQILKwh1BmA6+cg7jY8+g4uIwzpSs9uT9czHUp5WV3NOyC4kllHdwTJHiB8tuk81KhjJ07rdCE5Q2I/H5bfsIDtcCgbryQPNf6VOFWnOVtrkNGzjyjNe7RVB6THuST/ADqyvQcpOR7NO56tnAJLlmETIGw99uu3pUVh3bLbcjlZzYDCDFXBexB0oBCjq0b/AEqypU4EXTp6vm+hY5cNOCLphcVYsoWCoqLIYkDp781z1Cc5a6srR+uz1w469IS2iEbElbbaNwfFzqb8qzxO+xrQsN4lFO1vh5FsYXlZs1y/nNtLYw+Xql26qhLSW97VuBpU3GXZUUDiZMQBNdnixfhg7v1ubW+hLZVge5QKXa453d2Mlm6mOgnhRAHAqcI5USR2VMCgFAKAUAoBQCgFAKAUAoDjzTEOiRbUNcaQisdKkwSZbpsDVdSTS8KuwUXtfiS1oWswwC9yNhchrqL0nvLZ1W9vzEAetZJ1Ky3iviVyb5ozXFdlXw15MXlvitfmQXA2pT8QDGAwI4md432FVSr54uFVW7729eRB6qzODJ+09yziBavoyBiV8W0CTpke8D61TLCLI503fQodPS6Z35ta03UC7JeYKeoVv2htxA424FZoWcW+mv6KXG5Df8JasQU72CCSxC9POZ6yPrWpY1qH8fmWRqNLLYiO0eUfdnA161JmOD6SOu9acLX4qelmiynNPS2p65ZjB8bvCoOPPcdP981XWpP+MVqyqUGnlSOzD3Dim1XRFv8AKg2Hux6n+tVVP8Cyw36/g8m8jst+peckv4PDW1uX4gibVm2BrcSRqYkwlueCSCYMesKdH/et8ObPY2SzT/ss3ZP7RWbFWsF/Z9xLdxQUdJcgHYO66R4TE6zHnuDNdSg7RStbsbKb02t2NQrQWigFAKAUAoBQCgFAKAUAoBQHhicPrHxup6FTx8iCPqDUZRvzsCHv5JiRJt4+7/DcSy6n0PgBj2Iqnh1FtK/mvxYhlfUouYWr1lrn4NpnRiLpshrSMSJE2mkaiCDqDb+XSudXllf8bW6aojJNcjP8/BxQYraMbiCBqUgAkepEzt0NV05xp1Lp/tFeVt3iRjZZmKqA+kaTqhnXXxAJE/61dKWHT0T17HkoRtc/NvPXBIugrcUbE9YnjzioPCp2cHdFDpvdO6IS/iRiLv4j6RO55MeQrbGDow8Cuy6MXTV0i3ZXk+W6FLWmulth425PoCIrG69a+srfA9U5HpnOEtBWtYVfxJCxMovBY6j0A8O/WfKqo34ilN6EeFHdskuy/Y3v2i7GIu7agBqAGwAJOwEAAcCBAq5zqVZ/49vXrcnZt6Gx9n8quYZe7F20J4ti2ojb93ST85PrW2jTqw/lJfD+i+Ka3JzBu5RTcUK8eIAyAesHqK0xba13Js9qkeCgFAKAUAoBQCgFAKAUAoBQENmuTWLlstiAzEDeHcb+SgEddgBWWpSglnne/m/kiLgpGYZzhcZhEuPYN9rL6tKu3eW/CdkcuWIbkAxEjcjauVQq1al5S8MW7a/DyVtvoHCUdEVK9iHuYY3bVq5N4HWhO8qSjaf2TsdwB0qDhBVlCUlpz89feeWy8tyqNnGORQLgcqOC6nj3rpujQm/C/mRcVyZ6ZVmGGuMzY1dXRYLAj209a8nSqUrKkRUcj0Jj/g+xcV7tlb0CSttuX2kaW8p23396zPHVlNQ0159CfieqZVjibtkgANbE8MDt671u4dOp0ZDInuWXAM98aLDBF5e6wmSeYHUzyawSioP/ACb9CEY66mr9j8qxFtBbsWXNpyGuXGc2wx0hfiMs3HCjTueOl8FVmvCtPh89/gWq+yRf8HlyLpmxbUrupU6oMRMkAzBIn1PnWulSUf8AVLy1+yLUSVaAKAUAoBQCgFAKAUAoBQCgFAKAjs7zC3aVde7MwFtZglgQQZ6KOSx2AqqpOMbX9f0WU6cpXtyMt+0vtliLZCaF7gkHVbJKsYIKsNSMwnfkAgD1B5qxccTOUISTS5aq/vtsbI0lTSdm2/J2K92Msd+Gvv8AioiOLPeLoGpQJXUBsNyZHU+hrPUyQm6draa6ml04yppw28inLld7EviDbchFAfxKV+InYg+x342rQ8RSoRhmWr00d9jlV6Pi0K4MC+sp4SRJ2IYeEEn4Z8q6XFi45v0QjBzdkTeW4rHBCtsNEbnnT/Q+nNZKkcOpXb/ZdHB1XokdGZX7lx0762l82rSAaHlYj4iNtyedvKqqcIQi8jccze6+RF4aalY6cmz1m8NrD2liNOlXJEncxbM8T+ux4pUw8Yu85O/W/wCSUMI6ivE2vsd2878925RiGtoNOrUxfQuobQQrPDDwkAE71ppVZq0ZtP1v+TydCcVdo0BWB49R9DBrYUn2gFAKAUAoBQCgFAKAUAoBQCgI7G3iuIsCdmFxW+isD/2x8zUJO0l7yaV4sofbvNbDrqusRbDEalknSdidMGRI/U187XxrxFWVOirvk/t7ztYWjw4a+8zjPrBussJcKh0guNIILjxQNlBE7gcfKvKE+HfM1ez0Xl65kqqUUTn9us5NqwH32WBoRNMETO+/oD5VhWGUFnqNfVu/47hV53VokJik+/X1tXZXZiEDk27xHBVtoIEyo+XWtlN/8Sk5w+NtY+fn1/RS6TqvLJ/s6uz32fpauNcvMFC7KVkjxbNueCFJ2I5itn/6Eayy5i6GCjT1S1IDPexNzDi7e8ZtAOQdtW8hSR06E+lSpe0oVJqkrXuV1cKo5pp9SJyPK7iN35MrbI1AbyNgRB6Rtz5Vpr4iDtT6ldDCOEszf9FxynLcvsObL69SNMtOk7bNqA22MRI3kVysVVxTlnjZx9aGqNKnR0J7LMHZwmNTE2zrddwlwhQQy6SUI2Jgz6SYkGBGl7RlG0lHT1v+fiiitBVE7S3NP7PdobeIu3baGYVLoBBBAeQyzw0MJkEjxgV38PiIVleP9djmVaLhFNlgrSUCgFAKAUAoBQCgFAKAUAoBQFR+0jE6LNuDBNwLsY+Lwz8p1R6e9cz2pfhWT637q23vdjdgYpydyr4NlTDq17xkkiNxsGO8R0HQ8x9fnKGJUJzjBb7edjrwsla9u/2I3M7qXPw7QUWdOpisQ0GAh/n8qooqUfHO+a/w7lUpOcrI60y3VYIRSzFkLFR4oDAMOdtieN4XbpPQw1FzhJyXl6735l6jGm0r/H1yInOstsFdKiNIm3o2ZCOCu3hrLRrVYzu/ffmu/U9qwXQ4rXbG41lFSxcvMqL94YAKAzKNS7+UmY4q5+zYwqOTmopt5eeie5kjiJ2Wjufq5exF3D91dNuLqELambkGYh+CRttwYIpw6VOrxYp6Pfl8N7P4l8lUlFuS3OrL8Et9GOHuJpddFwAaSCNmBEiG+lQdR05pVU091zv5FlNxaumTWcZLavMi2itt7agSwJYDgLH5hz1iteLxVNRUo6p+viU5HKPiM1x2Wub16Xe7csXbaWlJi2fD+Yc+XUfOtVKvBU4aJKSbfXcxKneo+zND7DZomGe0120ELIQrDkAkB1aPzjSCZ5harp1JYatnveD+XfyLcRBODp+82AV9GcU+0AoBQCgFAKAUAoBQCgFAc+Pxa2bbXGnSsTHuBPyma8lLKrkoxcnZFT7XYRb1wM3/AEyAsk7GN2A9mK7/ALTV897ZxCjFpPXRfc6uBsoa+f2M9znL7zWjdRzcVHtKLcQGDEqTA53KsR5fOsmCjCUJeGzXP5/KxeoK+oy0HB31dFAtX37u7bni50cCIA2iOs+m+at/1FNxk/FBXT7dH9ex4ounK/Jk5nHaG3h9ZW4tsgCYKgMw3Ox9Nq99nzxGiinZ9vmanKmrcTX7Ihc07X4e9YZMLdRbuhiixM7EwNt2n3pDAVlWU68Xlv8ADX6FE8Qmnld2ceWratWrNszbVkDFWmZYam1TwdRM1Os51Kk57u+67aL5F2Ep+FaE5dyexds27wmUDBfIAnYgSOIPuDNa5wqLDprfn3NDkuK4MrOOxq2Li30DHuzoulAQHWDo9CQ0AdfFVNKlKtB0pNa6q/J8+9rfQx1oODzr3kZmmY48ujXCmFBlgxbWTq6QCfptWqhRwqg4wvPttsZsuIb6J9SRy93e9ouX1717VtkY29iB4pjUIYSAd+NNU14RpQTjB5U3dX2v7tv2aKcVGVpvUs+Lys9xquXVFzX3xhZ8Owhd/JRPPtXjrU5U4W8vieV7O9uRofYHGPdwVp7ranMlj1ljq39d+OnFfSUG3DV3ONiIpT0LFVxQKAUAoBQCgFAKAUAoBQHPmGG7y09vjWpX6jaozjmi49SdOWWSl0Mrx+KxL3WVyA4BLBtw0mWUQdiPPpttXxWKeablVu9X7nsdulTeTTYkcIVsWQ12DbYGHXkaoAlSeAJ8+a24GdJpxe7v+H9y9pydocuXr3EJ2rw2myXuPLala2LYg65Gned/FFYKE74hxguqd+nM9qZXG2pFYPsthw6arQuXgo7xnZrgLbEkajHPpWj/AJlepeMZWTvZKy06HsMNBvO1t1PxewTYgOHtWzYJHdFfDOw8YK7gTwRXinwMrUnmtrf6allTDxndW0PfIsxuJcfC4oi4Lah+9J5Qkg6gT+WI9arxNGMoqvQ0u7Ze/bzKYVJ0pcOT9/rofm92yw6lE12xaYtrUHw+aEjnymtsaWKdJwSfL9nqxFNNyk9epGdqe0FjF27aW2Ji4he2vDAMJAJ5AO+wPFRwWDq4ecpzXJ2fQrrTVRJRd9V9SXxeHwz27guW2uMVARBs08ALPG/XiqcLKoqis7dzY6Tcdj9dtMqtwHRIuqgRTbU+BlHhIZeNtiDsQK31ajjVUW9Oa6mCcMyuvcVbEZpfuXLbO+i1pXux8TOCR5fD1Pn6b0hQpwhKKV3d36IppxqVHpt9Tb/s1wK2sKdLlgz9Y8MKojYcbE/Oun7Om5Um3vdoxYy2ZJdC21vMYoBQCgFAKAUAoBQCgFAKAzTHkPce4qllJ1I4G0a3J38yNPXjivkfaEYuLlDa7197PpMNpBK/L7Ip17G4m6ncrZiyvhuu7QRO76VmSQDtx0qunTo05qbn4nsl8Fflqe0+K5pxPl69e0Am739lXBuW7SBXHdsCrJMyZHiXYEcV5GFLM1lyya0bemvJ7e5kq0Zxld6lhy/DC8Bdt4iUbxDYAf6GfY1ljU4M8k42aZdGsraI9bGXWfGqX2EMdSTJBO5Kz0Mz8z51oxlWDSqI84zirOK15lHzTD2L2MFtdRS2pa+xkapaVtxtI1CT7VroTq08Nndrt+Htpq/hovMyylGvVUem/wCCYyrs7ZN0tbs20VkYE6YHQDn1IpQq1KvgnNux0OFRoRzxir6HHnOX3Esab0KbUlHtruhB/KBHPvFQhJRxDUd3o0+f1PJ0oTWaGnQ7Mo7WrbsFsSyAqxRZ/MQeYM+U9aqlgpRxC4Kb2b7GSVeNnndiNxHbPvbV22ouG2zMouAGFDzB1HoOJ6bVslgpupGc2rrk3v2+5lnXU14UeORZde7tFfDFn/CCFoKJo+JjvvA3gbmasc6c6ryS01uW4aMo09TW/s8c2xeskR+IzCTv4twCOmyz863ezZ3U13+xzMZHxZi6V1DCKAUAoBQCgFAKAUAoBQHHnDsti4UBLBTAET8pqFSTjByRZSipTSZlzdpFRBYSdy8IoJYB2LCB5AEDc18hXc6sZLaN79vXkdlQt5nj2VY7MyMQxJ1QSPi5Y+ccg71HLHjq/K3u2+Rrp34dr6kjmmE032KWmAYKywvhPhhuPUdat9p02pKXJotw81KlaTWjaKVhreKtXLuFsd0mt2uu25FtSBpVlHBLAxBr2cqFSEa1W7skkur5te4zKlLO4w9X/ZzYrL7395exhRmYKe6WBAB0wT1J/pVkK9P+FOldJc38fcWPA1HG7mcWEvol6cYztrGhb4gAAGR3qxAMnZt5mr6kJSp2oJK2rj/8v7GWm+BVvPyv+S+5XY0L3gvA6QQoIEcgjjrsK59HEqFTazNtWvGcctjl73DXbZYux1KHdZ8xvM/TpTEynxU4LXb3k1OUFldtCo5bfsvi7sIF/wCnbtkSQBsWJ/aJ3mZMit1aFSOHjd92+/45GSk1UqSkyz2Oxx7vEA3B+Tu1HEblhHrJqUZXocRrVFlaUW1BbEPlObXcPaNkarhRgqaV3hYO5mB5SY4NUzpqdTirw3WuvUoipReTc0X7OLd+5de+/hQjdZB8UACYHIGrr1PPTb7J0coxd0ufcxY2KjHXdmiV3DmCgFAKAUAoBQCgFAKAUB8NAZRfRL2Juj4fEe5IELCgHbznkem/Svkq2GWactld/XT5H09ByjTV1fTUhMiz84W9eFxlW2VW5BEQzSDHmPDJ9TWeth3UjCdK+a7XuRVUSU3Dkdy9urTM6qzOCfDoRmIkCQNukTHqa9xGGxNWCz6W6v1uFbTQgspG1+7LML12RdiSygADaIEHUINWVnaUIWSyrbo/3uX4VO8mT93Lw6WrtsNNsnvLTKCWXzAgQQCIA53HtfTpxnSbS8RpdWefK3oQPaTCC6WWyhIcEN4DpHqSRt8+tVYabpvNN2t3KqtDNFxlzRWMFexbp3Vu4ltLP4fGrUwADsNun+ZroVI4eMs8025a+S5HKpUqsk1FrTQ/aZbfAUG7cLajqgm2gkeGAOvxfTrR1qTvJRVvK7N8cHJK85O5JZDi8Kl42cSui6DIuh3AuTEsD5yOPMVmxNOvKCqUneP/AI2WnYqjXjBuDVn9S9WnwmHJTTPeAu7MZMwAJJP7P8hVMMU5UXG3rseuo5vNezKtYW2cXctCFtsV0lZPg0kgljz4tR3o8zoxm99fc/6sTouXEcnujTfs6uKdfdsWttbtsCRtIa5bJX0OjUPeux7Op5JS7qN/PU5ntJ5pJ939i611TmCgFAKAUAoBQCgFAKAUB5YpZRh5qR+leS2ZKDtJGfXmsvexPefluKUPDCVEwekGa+dxE6fFqJ89TtYec4JRRUc1ZTjFRFCrbE7geIkwpnqOfnFc2mrUXK+7+C9WL3UzyuyXvZO1sq9tpRgZI4k9PY77+ke869C1NT3WnuNlKcGnBqzRVvvbYTF2xa06L7BWtbqFaZ1zMT8t6mqaxNBuW8Ve+910MlW9KSa2ZM5j23srrCXraxCq3JJ6sI3jy9jXuGoYmKSs/WyJcSkv5Fex/bZLi3EFxhqMBgPAJG4BjY+/nV69mz4iqNd7c/XkRniqUllT19cyG7LtdtvaW5acb8FTqJ54PmetasZGE1Jxkj3BQcaavo+5p/3Ju6NxF8ThSbbCII2jnp5+U+dZnh1wdHoaJVfFlfxM17RYYoTce2VS24ZdQgM240JO/MHaRsdxFX4WSfgUtWraa2XV8jBiUkrtar1Y9rOV3L7TfuPcJHwglUVm/KI/+snaDUONGHhpJR773RZQwmdOUmT2TW7di73VywoR40Er4hzKFuZG5B8jWGvKclnvdrdfc0pZFp8TTeyGMsi5cW3oRERFgQBOpgB/KBXY9n1lOpKW2kfucfGqTS1vuXBWBEgyDwRXYOYfaAUAoBQCgFAKAUAoBQCgMR7d4JlxbWsO762l25JgtuB9Yn2FfNVIRjWm2rpP5nboPiZW9NiIsMlx0N5mQ+FQ8CAx30sp/KdoPU1lkpQi1TSa1du3Vdy+MeHNqRelwdvRoe6VQxoI8JlDq5Ht+lW4erCVJpsvlVd80Vr6RQ/tFe3a0WbS67t0wGueKATyvQH1r32dFynKbbUY8tvjzM2JxDcLW15HFgsrtFZt6VW2NDPpBJIUkktGx539QPKpzq1W7Su29bXL6NKCtdbHFjMqP3XvVcXLfDAcDjaPpNaI1Gq2WSs+R7XhCSajsfexnaZsOXS8/wCCgBBJllBmFHnuIioe0MEqtpU14n6uYYVZUW4Tei+5OZh9o9triaLmkQwaATsRtO0cioxwWJyNS7W+5ZHFUY31K/n2ObHOndyxtkEBQYIIMvB6gx5+/NW4WlHCxlm0v1+h7Ucazi11LV2bwt65a+7aGHim7dZSCp/cLD4pHPTmqYwjKrnT05bGptQTuzq7ao4uB9JtqIKkEEsfReSYnkRUJRSqyut+X5KpSXCUb63Lv9leA7vDuWBLs3iYySQJCgz/AIvkRXW9nJOLkuZyMbHJJR6F4AiuiYj7QCgFAKAUAoBQCgFAKAUBlPbHBMMzZUZ112QQysAVNxmVtII306NR9CfKuJjEqVa61zcjqYKV1Z+rFfzrL1xVuU8DqAt2RGlrZ5J/WeoiuZx1RnG63+51cRTeq+HkVLMM6xZhRdVUEFAglwF49N630cNQSvZt877GKEasnaJEPiiDZa67smrUdPCbzCTJjiV9dq1qmmpKCV9vPz+z+JXNTi06mv2ND7KZU5Q93dttafxDYgtI6ido26niuRUqRlUyyVpLTU6sa0L50TeMyJVQ27bW7VtpLLpDbn4oJ3ifPivcRVUWpt35FacWtmZNnwsC+LWHAKWjDuQCXaN5McAeW2/FdPC8V0s9Xd7Lov2Yas41K6SW2/d/osmF7Fv3JYkSxSBxAMgyBWb/AJTm7pbHQpQpxVrbldzzLmwdzYnWhDAzt5n68VqoVOPG0lo9DDWVvFHkXrDdsxYsL3rabhUyACd+ggSfmf6xyqWFmqkuFqvhoeSqreRDYjPLmNuYZ1V37kjUFBM7CZ/enaOs1rVLhuSqPWWx7BqpPwm79kLLLhwzrpZyXK+U9J6xET1rq4KnkpI52OknVaXLQm61mMUAoBQCgFAKAUAoBQCgFAVD7Qcl71Ev25F6yRoYRIlhufQHc+k1jxtJSjm6GvCS8WV8ygZ12kOJwbd0qi7EMk7yJUiPcEj6VwqiTrQU9EdPNlVyG7IWrRQ6reu6VC29Y2mIOo9BVld/5LSenY007tLXY+9tMiS3h8OwRVjUjRAB2BHzIBb5GtNJyir9fSI1UpXiU/Is5vYO3cUB4dgBzpUfmYfvHj9elXYnDQxE4vTT59L9jnwlKhe60ue+J7a4hmJGtSPhI4PoynkfqJqMfZtNKz1T3/KJrFtpqKfY8cBl7Ym41y01os2lu71QJiG2I8+h+te1KyowUJp2XMtw+WUpVOttOhrGQ4LEIjd6y6nUKCrEgCDtBEfQVkpKGV5XobXODS7FY7Y4IYde+xN0XzEW0VAoZiNixk7ddoqNPNKpwqWj5vouxnq1Ixi3YrvZ7ITibN12IUKSRHhBY7/pPJ4FasRX4U0oldGhtmLp9nOVNau9whXvLkmSdoXTrPHRSBHmfeKo58TiE48lr2v99zzEShRi1bU3FRAgV3zhM+0AoBQCgFAKAUAoBQCgFAKA88RZDqVPBEf6140mrMlGTi7owLtx2cfAYq9eUAWrhWOshjLsV6QTXHxFOzVF92vsvsdeD4tPPHfmfnC5thpVkAYg7+IhiekrIEfWuVwa0f5fr4mzDzcNJJlgv3cLiVVMRbGxlAxJHl4ePpVn/LcYvLf8FtTK9nczXPMSL2LZFGm3ZhbdtRAk+QHptXQoRcKOfnLVvsc9x4lTLyj9SUt9hwbiI16GYEkESYgRE881BY2TWkTXGioxzFXx2DvWL+ldQuI0Aidx7eUVthOFSn4tmZJ025KUNzQ3ztrKKL0612IHExBJkx1j0k1wYU3JtUtnqaXUUdCMv2xjVCi4FVj4FJ2EROkxxMbDiroSlh53au+v5IJOo7vYnslyQWrY70I1pPJiVdySBqkCQP2dwSfStV7ZqrRtcoRhaLszRuxfZZMP/wAw7a71xeeihiGIA8ydyfp69LB4fhxzP+T3PncVXzyyrZFtrYZBQCgFAKAUAoBQCgFAfKA+E0B+GJrwHPevsOleXPUindt8ufGWWtsdLDdGiYPqOoPUf6VTVgp7rY0UKsqTvFmN5thrtlXtXsMGPC3BIIj8w6kH0+dYI0nGd02ux3YVYzhlWvyt9/hcjMZjdNju2uB4+AHfT6hpn5GCD+nsKN6udK3XuRrcPLZvX1z9M+5W9nENqa8lm74dTP8ACxHLCSN/TivakKlLw5W467cuxVh8TTcN1dl0zLMMDcCqbzJcRAiur7+Hid4J8p86xRzuP/bOhKyjlzKzKhj8/tB4sl2YnxXbjanj9kbDT8h/lWqOFnKN5qy6L7mB14Rnw4s/V+5Zur3l68wAgQPhEngeZ5JrynGdPwwj+y18GKvJnZYzLCLFu20qrynUmQZ/37VROhiJNza3RDjU0/A0XvKMvxGICXVvm0yNqtrpJC7QGJ2lo6cb1qoYJxivFqZquOhdqULrzNRwL6VVZJ0gCfYRXUjorHHk7u53rNSInoKA+0Aih6faAUAoBQCgFAIoBFAfIoAVFAeb2FPIryx7c8Xy+2elMqPVJnJiezmFuCLlm2/8SKf5ivMqJcSXUjn+z7KzzgrHytqP5CvbEcxz3vszyphBwlvz2BHp0NeZSTqNqzPEfZVlP/xV+rf1r2xHMe9v7NcqH/pLXzUH+dLDOzvwfYzAWv7vDWl/hRR/lUXTi9We55bEray+2vCipKKRG7PdbQHAr08P3QCgFAKAUAoBQCgFAKAUAoBQCgFAKAUAoBQCgFAKAUAoBQCgFAKAUAoBQCgFAKAUAoBQCgFAKAUAoBQCgFAKAUAoBQCgFAKAUAoBQCgFAKAUAoBQCgFAKAUAoBQCgFAKAUAoBQCgFAKAUAoB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54" name="AutoShape 30" descr="data:image/jpeg;base64,/9j/4AAQSkZJRgABAQAAAQABAAD/2wCEAAkGBxISEhUTEhMWFhUVGRsYFRgWGRoZGBshGhsaGhgaHRgdHi0sHx8oGxsdITEhJiorLi4uHSIzODMsNygtLisBCgoKDg0OGxAQGy0mICYvLjAzLS81Ly01LS4tLy8tLy0vNi4tLS01LS0tNS0vLzIvLy0tLy8tLS0tNS0tLS8tL//AABEIAQ4AuwMBEQACEQEDEQH/xAAbAAEAAwEBAQEAAAAAAAAAAAAABQYHBAMBAv/EAEEQAAIBAgUBBgMFBQYFBQAAAAECEQADBAUSITFBBhMiUWFxMoGRBxQjQqFSYnKx0RUzgsHh8BYkQ6LxRFNUksL/xAAaAQEAAwEBAQAAAAAAAAAAAAAAAgMEBQEG/8QANhEAAgECBAQDCAICAQUBAAAAAAECAxEEEiExE0FRYSJx8AWBkaGxwdHhMvEjQhQkM1Ji0hX/2gAMAwEAAhEDEQA/ANxoBQCgFAKAUAoBQCgFAKAUAoBQCgFAKAUAoBQCgFAKAUAoBQCgFAKAUAoBQCgFAKAUAoBQCgFAKAUAoBQCgFAKAUAoBQCgFAKAUAoBQCgFAfi9dVAWZgoHJYgD6mvG0ldhux+lYESNweDXoPtAKAUAoBQCgFAKAUAoBQCgFAKAUAoBQCgFAKAUAoCkdvMy/FtWAfCPG48yQdI+UE/MVxPatZtqktt39jFiqmqiRPY3tI1m/wDd7hmy7aVn8jTAj90nkdJnzqv2finTlw5PTl2IUKzUsr2Zptd86AoBQCgObG4wW9E7l3VFHqf6AE/Koymo27i501ICgFAKAUAoBQCgFAKAUAoDhxeYaAWFq46jkoFPuQpYE/IfWq51MqvZvyIylZXGWZtZxAm04aORww91O/zqNGvTrK8HcRnGWx3VcSFAKAxrtXjdeMusTt3hUH+AFB/Kvl8VLPWm+/00OPXleo33ITE4o6zv5EEbH6jrtVNnZMgpGudhe0P3ux4v721C3J67bP8AOD8wa+jwdfi09d0dPD1uJHXdFkrWaD83bgUFmIAAkkmAAOSTXjaSuwVTGdsSzd3hLXeMTCltgT5heY9SRWGWNu8tJXfr1yKHXu7RVyQwGSXCy3sVea5cUyFU6bSfwqBufUmroUJNqdV3a+CLIxe8idrSTFAKAUAoBQCgFAKAUAoBQAUBXs1yCH7/AA3gujcgcHzIHn5jg1grYS0uLS0l9fXzKZ02nmhucuSdr1Zu6xIFu4DGrhT5TPwz58e3FRw+OzPJVVn8v0Rp176S0Z5512jbAYlxdQvavQ6QQCNKhXAnngGJHI86jVxMsPWeZXjKz8tLHlStw52a0ZOZFn+Hxia7FwNHxLwy+jL09+D0rfTqxqK8S6nUjNXiY+1s3LrmNUF2iYndjz0r5eo/G79zkxipTdyMzPBsCLi/DA2mT/rvU4tWseTglrEmfs3zTuMeqk+C+DbPlPKH3kR/irdgamWa7k8NPLVXfQ2xmAEkwBuSa7Z1zN+1HaP7yxS2fwFO0bd4R+Y/ujoPn5RxsVieK8sf4r5/ow1qubRbEt2Cy0eLEEb/AAL/APo/rH1q/A0lrU9xZh4f7FyJrpGohLPaFMRcNrCHvCsF7gE2lE7jVI1EiQNM+fSs6rxnLJDV9eSIRqRk7InK0ExQCgFAKAUAoBQCgFAKA+MJ2oCsdoMFjLP42CvHbd7N4m5bPsT4lH8J28orJV4lLxx1XNfdfj6FM80XmXwK1j7y5lbdrSGzjbI1XcO25YcFkb86zww9AQCazV6UMRHiU9+a9cyupFVFmjuUnMO0lzE2FstubLHRq+NRBVk9RxAPEfIY5yllUKnLZmSpJyik+RU8Hn1/B4hb9lyjqd/I+asOqny/81uoKyuj2imtVuaX2ZvrcR75AGskiN4BBaB9a5Ulacmzynzv1PKAUhtyCR184qMUnHU93RWcUTZuB15Rg6f4TI+kVZTdndGad4u6NE+0Ptard3hbTbXFV7pB6MutU+Ygnz1KOCRXSxuIbjlhzV35HRr1brKir4Ni7qg3JMAefl/lXMgnJ2RmXQ2rLcGLNpLa/lG/qep+tfR04KEVFHTjHKrGd9q82u5lizluEYizbMYq4v5m62gf2V/N67dIOfETk2qcd2UVm5PJEuPZrDpZ7zD2gNFrSAR1Onxaj+1P0EUwyySlBbK2v1v3/RfCCgrInK1khQCgFAKAUAoBQCgFAKAUB5vfUGCQPfb355rxySBUu0GSBLiYqzsyNqRh0nlfVGGxHr7Vzq1KVGXFpevXyM04OEs8TPPtY7Pkr/amDUhZjF2xyjf+5HkeG9w3UmroxhXhmX9MOnGorozrEX1xNvb4wPr6VmhB0J9jKk6ctS/fZzidWAC/mtuyEfy/Qis+Mhao7c9SdRWk7cz3usU1TwSSKwx0KtiD+5m/d02/iYyxMwBEEn5fqBVqnlWpBrNoSr5IiSC06R8TfF7++w+gqp1JOV2WJJEr9nwRcdZtvu7lyB5aEYyfmP1FdDAxvUTZZQV5lz+0LtNcsqMJhD/zV4bNyLKHbvCOrHcIvU78A11a1ZU13NlSooor+VZV91srgsISbzmMRdXdweWQNPxTuxkRxPUYKkp3yQ/k9307IzNu+Vbvft2NLwGESzbS2ghUAAH++tdKEFCKjHZGyKSVkdFTPRQCgFAKAUAoBQCgFAKAUB5YnDrcUqwkfqCNwQehB3BqE4KccrDKJnVvHYZ27q6GQkt3dxQbbz8QMbqSZMqeSfnyqtStQnaWsWZKjnF76ERis7a3ba/btggrpxGHuEEMpkMjGPUw8cHcfEtQpV4wnmg7p7r10IKpkd47GF5s1m1iHOGLdyTKBxDoDvobzK8agTMT1gdaSVSJolFVIlw7BZmAbo6Ppb58H9IrlYuOW1/IxyTWjJzOcX4JHnWFLM7EGd3ZXDaLJuN8T/y8qS1lfoeR6nRfYNq9ev8Av0FFG56yr4TNThs3tXyC4t23KqPCCzIybnykqT7eddHC1I06Lk+v2LaU1GN+/wBj95n2nureItENjMQSe8bYW527z00rso4UCegmVC8pOtU5EqWrdSRrH2dYJbdpe7VnAGnvXkTHJEiWYtJJ49ZkVdhPFeaW/rQuoR/26lwv4lEIDHduAJJMcwBvA863NpGg9q9AoBQCgFAKAUAoBQCgFAKA5MWLwBNooSOEcEA+hcEx76T7VF5uR4720K/az+zinbB31OHxY3W1djxR+a042uL7bxyBVM1GtFxe/wBCDSmrFZzjL1CuXEFZW4DsQDO8+RAj5H0rh1aGXxLdaMyShpcw/tRkYtHvbL95ZY7HqvoduPI/7PWwmJz+CStL6l9GpFrLzOPs7ju7uc7Ef5ip4ulngeYiF1dFkfMw7LbJ2LfoIJ/pXNVBxi5djHldrlvbMQAqjYAf+Kx20BwYvNVsoZPEn61bTpuWiPFroitZZjnxF13AnhUHnyefmK1V6UaUFFvzJ1KeSye5ffs+7HK9/Vd8dxvFdccKP2V8hwJ5qNO+JkobQXL89yyC4jUeSLZmPaS/isScuyqLaWToxGJiQmnZrdsHbUOCx68eddScstqdPf6Lr63NUm14Y/0XTJcmt4ZIUs7n47lwlrjnzZjv7DgVZTpqHn1JxjlViRqwkKAUAoBQCgFAKAUAoBQCgOfE4xbfxbTsCdlP+LgfP5TUJ1Iw/keN2Kp9oWR4fGWfxSbN2147N+dOkjcEXAYHnuR8uaorSSeZaP5PsV1Glrsyl5jmWIvYC49yPveF/CxP7N1CJt3YBHgdRB48SmIgRlrqNRRqLbZ/v10Kpu6zr3kVkFnBYpAe5SGXiNwR8Sk9eZ35561jnnhNptlDVmQ+f9ibM68PNtuQBus+UHipwx1SOktUS4slo9UUy1hbpxXdhCXHCjrW9zhwM19CenDLnjMuvpYDhSWUTcH0mPYzxXJpzhKbXLkZ3YoWJxN3E3NKyZ4FduEIUIXZshCNKOaReOzeATDoFO7t8TdB6D+vp7Vx8RVded+RknPPK5d8s7Qvawty1hUIxGJfubFzaBAHeOF8rYYb8F2VelbcLLhU3Jrf59jRReWLZ+xnAy7RlWW6e/UD73irkFbTN08muEnjgHoTIGic+FH/ANn6+C9alkpZF3ZoWVdnraqr3nuX7sAl7rNz+6h2X2gVbToq15Nt+uROMLbu7JxRG1Xlh9oBQCgFAKAUAoBQCgFAKAjc0zSxbUjESts7F3U93/ieIUerQKrnKD8MtmeNrmVh8TdsBmW3rwpJAGtbikSYPpI8QI6ETJrlT4mHvlV4dN/Xb5meWaHkVHPsVbtq5wrwtxCmi4seE82nB5A6FTI6cGauLCMr03o916+pTKSX8XoZNkebvg7xVvh1Ake20/Ndq6Faiq0FKO5bKKnFSiX7GZkGBKt6/LrXFytmVnH2dsBy9+Rr8SIfQGJ+v8hU6ydlT5b+8Wa0JvC4kEMp3Akb8dQdveRVcI2VjwzjPAMNimFuIff+orrUFxqPi5F0Y54a8jou4gC2ZPjfnfhQCzf9oPzquELz20X1IU1eRbskzz7vaW8BqxToLeBsRJBYybrADYBme608u0cLtfCzm5P+MNF5+tEaY2bvyRfvsu7M21T7yTrGpjbZtzceSLmIYnkkyF/d3k6hF1Gm2+JPf6E6cG3nkaNWouFAKAUAoBQCgFAKAUAoBQCgPjKCCCJB5B4rxpPRgxDtrmv9i4vvMC9u7hL+2JwesaUYH4lA3t6p2YCJG87CqIqm04XuvWhWsv8AG5+cFmmGxavcsGQILKwh1BmA6+cg7jY8+g4uIwzpSs9uT9czHUp5WV3NOyC4kllHdwTJHiB8tuk81KhjJ07rdCE5Q2I/H5bfsIDtcCgbryQPNf6VOFWnOVtrkNGzjyjNe7RVB6THuST/ADqyvQcpOR7NO56tnAJLlmETIGw99uu3pUVh3bLbcjlZzYDCDFXBexB0oBCjq0b/AEqypU4EXTp6vm+hY5cNOCLphcVYsoWCoqLIYkDp781z1Cc5a6srR+uz1w469IS2iEbElbbaNwfFzqb8qzxO+xrQsN4lFO1vh5FsYXlZs1y/nNtLYw+Xql26qhLSW97VuBpU3GXZUUDiZMQBNdnixfhg7v1ubW+hLZVge5QKXa453d2Mlm6mOgnhRAHAqcI5USR2VMCgFAKAUAoBQCgFAKAUAoDjzTEOiRbUNcaQisdKkwSZbpsDVdSTS8KuwUXtfiS1oWswwC9yNhchrqL0nvLZ1W9vzEAetZJ1Ky3iviVyb5ozXFdlXw15MXlvitfmQXA2pT8QDGAwI4md432FVSr54uFVW7729eRB6qzODJ+09yziBavoyBiV8W0CTpke8D61TLCLI503fQodPS6Z35ta03UC7JeYKeoVv2htxA424FZoWcW+mv6KXG5Df8JasQU72CCSxC9POZ6yPrWpY1qH8fmWRqNLLYiO0eUfdnA161JmOD6SOu9acLX4qelmiynNPS2p65ZjB8bvCoOPPcdP981XWpP+MVqyqUGnlSOzD3Dim1XRFv8AKg2Hux6n+tVVP8Cyw36/g8m8jst+peckv4PDW1uX4gibVm2BrcSRqYkwlueCSCYMesKdH/et8ObPY2SzT/ss3ZP7RWbFWsF/Z9xLdxQUdJcgHYO66R4TE6zHnuDNdSg7RStbsbKb02t2NQrQWigFAKAUAoBQCgFAKAUAoBQHhicPrHxup6FTx8iCPqDUZRvzsCHv5JiRJt4+7/DcSy6n0PgBj2Iqnh1FtK/mvxYhlfUouYWr1lrn4NpnRiLpshrSMSJE2mkaiCDqDb+XSudXllf8bW6aojJNcjP8/BxQYraMbiCBqUgAkepEzt0NV05xp1Lp/tFeVt3iRjZZmKqA+kaTqhnXXxAJE/61dKWHT0T17HkoRtc/NvPXBIugrcUbE9YnjzioPCp2cHdFDpvdO6IS/iRiLv4j6RO55MeQrbGDow8Cuy6MXTV0i3ZXk+W6FLWmulth425PoCIrG69a+srfA9U5HpnOEtBWtYVfxJCxMovBY6j0A8O/WfKqo34ilN6EeFHdskuy/Y3v2i7GIu7agBqAGwAJOwEAAcCBAq5zqVZ/49vXrcnZt6Gx9n8quYZe7F20J4ti2ojb93ST85PrW2jTqw/lJfD+i+Ka3JzBu5RTcUK8eIAyAesHqK0xba13Js9qkeCgFAKAUAoBQCgFAKAUAoBQENmuTWLlstiAzEDeHcb+SgEddgBWWpSglnne/m/kiLgpGYZzhcZhEuPYN9rL6tKu3eW/CdkcuWIbkAxEjcjauVQq1al5S8MW7a/DyVtvoHCUdEVK9iHuYY3bVq5N4HWhO8qSjaf2TsdwB0qDhBVlCUlpz89feeWy8tyqNnGORQLgcqOC6nj3rpujQm/C/mRcVyZ6ZVmGGuMzY1dXRYLAj209a8nSqUrKkRUcj0Jj/g+xcV7tlb0CSttuX2kaW8p23396zPHVlNQ0159CfieqZVjibtkgANbE8MDt671u4dOp0ZDInuWXAM98aLDBF5e6wmSeYHUzyawSioP/ACb9CEY66mr9j8qxFtBbsWXNpyGuXGc2wx0hfiMs3HCjTueOl8FVmvCtPh89/gWq+yRf8HlyLpmxbUrupU6oMRMkAzBIn1PnWulSUf8AVLy1+yLUSVaAKAUAoBQCgFAKAUAoBQCgFAKAjs7zC3aVde7MwFtZglgQQZ6KOSx2AqqpOMbX9f0WU6cpXtyMt+0vtliLZCaF7gkHVbJKsYIKsNSMwnfkAgD1B5qxccTOUISTS5aq/vtsbI0lTSdm2/J2K92Msd+Gvv8AioiOLPeLoGpQJXUBsNyZHU+hrPUyQm6draa6ml04yppw28inLld7EviDbchFAfxKV+InYg+x342rQ8RSoRhmWr00d9jlV6Pi0K4MC+sp4SRJ2IYeEEn4Z8q6XFi45v0QjBzdkTeW4rHBCtsNEbnnT/Q+nNZKkcOpXb/ZdHB1XokdGZX7lx0762l82rSAaHlYj4iNtyedvKqqcIQi8jccze6+RF4aalY6cmz1m8NrD2liNOlXJEncxbM8T+ux4pUw8Yu85O/W/wCSUMI6ivE2vsd2878925RiGtoNOrUxfQuobQQrPDDwkAE71ppVZq0ZtP1v+TydCcVdo0BWB49R9DBrYUn2gFAKAUAoBQCgFAKAUAoBQCgI7G3iuIsCdmFxW+isD/2x8zUJO0l7yaV4sofbvNbDrqusRbDEalknSdidMGRI/U187XxrxFWVOirvk/t7ztYWjw4a+8zjPrBussJcKh0guNIILjxQNlBE7gcfKvKE+HfM1ez0Xl65kqqUUTn9us5NqwH32WBoRNMETO+/oD5VhWGUFnqNfVu/47hV53VokJik+/X1tXZXZiEDk27xHBVtoIEyo+XWtlN/8Sk5w+NtY+fn1/RS6TqvLJ/s6uz32fpauNcvMFC7KVkjxbNueCFJ2I5itn/6Eayy5i6GCjT1S1IDPexNzDi7e8ZtAOQdtW8hSR06E+lSpe0oVJqkrXuV1cKo5pp9SJyPK7iN35MrbI1AbyNgRB6Rtz5Vpr4iDtT6ldDCOEszf9FxynLcvsObL69SNMtOk7bNqA22MRI3kVysVVxTlnjZx9aGqNKnR0J7LMHZwmNTE2zrddwlwhQQy6SUI2Jgz6SYkGBGl7RlG0lHT1v+fiiitBVE7S3NP7PdobeIu3baGYVLoBBBAeQyzw0MJkEjxgV38PiIVleP9djmVaLhFNlgrSUCgFAKAUAoBQCgFAKAUAoBQFR+0jE6LNuDBNwLsY+Lwz8p1R6e9cz2pfhWT637q23vdjdgYpydyr4NlTDq17xkkiNxsGO8R0HQ8x9fnKGJUJzjBb7edjrwsla9u/2I3M7qXPw7QUWdOpisQ0GAh/n8qooqUfHO+a/w7lUpOcrI60y3VYIRSzFkLFR4oDAMOdtieN4XbpPQw1FzhJyXl6735l6jGm0r/H1yInOstsFdKiNIm3o2ZCOCu3hrLRrVYzu/ffmu/U9qwXQ4rXbG41lFSxcvMqL94YAKAzKNS7+UmY4q5+zYwqOTmopt5eeie5kjiJ2Wjufq5exF3D91dNuLqELambkGYh+CRttwYIpw6VOrxYp6Pfl8N7P4l8lUlFuS3OrL8Et9GOHuJpddFwAaSCNmBEiG+lQdR05pVU091zv5FlNxaumTWcZLavMi2itt7agSwJYDgLH5hz1iteLxVNRUo6p+viU5HKPiM1x2Wub16Xe7csXbaWlJi2fD+Yc+XUfOtVKvBU4aJKSbfXcxKneo+zND7DZomGe0120ELIQrDkAkB1aPzjSCZ5harp1JYatnveD+XfyLcRBODp+82AV9GcU+0AoBQCgFAKAUAoBQCgFAc+Pxa2bbXGnSsTHuBPyma8lLKrkoxcnZFT7XYRb1wM3/AEyAsk7GN2A9mK7/ALTV897ZxCjFpPXRfc6uBsoa+f2M9znL7zWjdRzcVHtKLcQGDEqTA53KsR5fOsmCjCUJeGzXP5/KxeoK+oy0HB31dFAtX37u7bni50cCIA2iOs+m+at/1FNxk/FBXT7dH9ex4ounK/Jk5nHaG3h9ZW4tsgCYKgMw3Ox9Nq99nzxGiinZ9vmanKmrcTX7Ihc07X4e9YZMLdRbuhiixM7EwNt2n3pDAVlWU68Xlv8ADX6FE8Qmnld2ceWratWrNszbVkDFWmZYam1TwdRM1Os51Kk57u+67aL5F2Ep+FaE5dyexds27wmUDBfIAnYgSOIPuDNa5wqLDprfn3NDkuK4MrOOxq2Li30DHuzoulAQHWDo9CQ0AdfFVNKlKtB0pNa6q/J8+9rfQx1oODzr3kZmmY48ujXCmFBlgxbWTq6QCfptWqhRwqg4wvPttsZsuIb6J9SRy93e9ouX1717VtkY29iB4pjUIYSAd+NNU14RpQTjB5U3dX2v7tv2aKcVGVpvUs+Lys9xquXVFzX3xhZ8Owhd/JRPPtXjrU5U4W8vieV7O9uRofYHGPdwVp7ranMlj1ljq39d+OnFfSUG3DV3ONiIpT0LFVxQKAUAoBQCgFAKAUAoBQHPmGG7y09vjWpX6jaozjmi49SdOWWSl0Mrx+KxL3WVyA4BLBtw0mWUQdiPPpttXxWKeablVu9X7nsdulTeTTYkcIVsWQ12DbYGHXkaoAlSeAJ8+a24GdJpxe7v+H9y9pydocuXr3EJ2rw2myXuPLala2LYg65Gned/FFYKE74hxguqd+nM9qZXG2pFYPsthw6arQuXgo7xnZrgLbEkajHPpWj/AJlepeMZWTvZKy06HsMNBvO1t1PxewTYgOHtWzYJHdFfDOw8YK7gTwRXinwMrUnmtrf6allTDxndW0PfIsxuJcfC4oi4Lah+9J5Qkg6gT+WI9arxNGMoqvQ0u7Ze/bzKYVJ0pcOT9/rofm92yw6lE12xaYtrUHw+aEjnymtsaWKdJwSfL9nqxFNNyk9epGdqe0FjF27aW2Ji4he2vDAMJAJ5AO+wPFRwWDq4ecpzXJ2fQrrTVRJRd9V9SXxeHwz27guW2uMVARBs08ALPG/XiqcLKoqis7dzY6Tcdj9dtMqtwHRIuqgRTbU+BlHhIZeNtiDsQK31ajjVUW9Oa6mCcMyuvcVbEZpfuXLbO+i1pXux8TOCR5fD1Pn6b0hQpwhKKV3d36IppxqVHpt9Tb/s1wK2sKdLlgz9Y8MKojYcbE/Oun7Om5Um3vdoxYy2ZJdC21vMYoBQCgFAKAUAoBQCgFAKAzTHkPce4qllJ1I4G0a3J38yNPXjivkfaEYuLlDa7197PpMNpBK/L7Ip17G4m6ncrZiyvhuu7QRO76VmSQDtx0qunTo05qbn4nsl8Fflqe0+K5pxPl69e0Am739lXBuW7SBXHdsCrJMyZHiXYEcV5GFLM1lyya0bemvJ7e5kq0Zxld6lhy/DC8Bdt4iUbxDYAf6GfY1ljU4M8k42aZdGsraI9bGXWfGqX2EMdSTJBO5Kz0Mz8z51oxlWDSqI84zirOK15lHzTD2L2MFtdRS2pa+xkapaVtxtI1CT7VroTq08Nndrt+Htpq/hovMyylGvVUem/wCCYyrs7ZN0tbs20VkYE6YHQDn1IpQq1KvgnNux0OFRoRzxir6HHnOX3Esab0KbUlHtruhB/KBHPvFQhJRxDUd3o0+f1PJ0oTWaGnQ7Mo7WrbsFsSyAqxRZ/MQeYM+U9aqlgpRxC4Kb2b7GSVeNnndiNxHbPvbV22ouG2zMouAGFDzB1HoOJ6bVslgpupGc2rrk3v2+5lnXU14UeORZde7tFfDFn/CCFoKJo+JjvvA3gbmasc6c6ryS01uW4aMo09TW/s8c2xeskR+IzCTv4twCOmyz863ezZ3U13+xzMZHxZi6V1DCKAUAoBQCgFAKAUAoBQHHnDsti4UBLBTAET8pqFSTjByRZSipTSZlzdpFRBYSdy8IoJYB2LCB5AEDc18hXc6sZLaN79vXkdlQt5nj2VY7MyMQxJ1QSPi5Y+ccg71HLHjq/K3u2+Rrp34dr6kjmmE032KWmAYKywvhPhhuPUdat9p02pKXJotw81KlaTWjaKVhreKtXLuFsd0mt2uu25FtSBpVlHBLAxBr2cqFSEa1W7skkur5te4zKlLO4w9X/ZzYrL7395exhRmYKe6WBAB0wT1J/pVkK9P+FOldJc38fcWPA1HG7mcWEvol6cYztrGhb4gAAGR3qxAMnZt5mr6kJSp2oJK2rj/8v7GWm+BVvPyv+S+5XY0L3gvA6QQoIEcgjjrsK59HEqFTazNtWvGcctjl73DXbZYux1KHdZ8xvM/TpTEynxU4LXb3k1OUFldtCo5bfsvi7sIF/wCnbtkSQBsWJ/aJ3mZMit1aFSOHjd92+/45GSk1UqSkyz2Oxx7vEA3B+Tu1HEblhHrJqUZXocRrVFlaUW1BbEPlObXcPaNkarhRgqaV3hYO5mB5SY4NUzpqdTirw3WuvUoipReTc0X7OLd+5de+/hQjdZB8UACYHIGrr1PPTb7J0coxd0ufcxY2KjHXdmiV3DmCgFAKAUAoBQCgFAKAUB8NAZRfRL2Juj4fEe5IELCgHbznkem/Svkq2GWactld/XT5H09ByjTV1fTUhMiz84W9eFxlW2VW5BEQzSDHmPDJ9TWeth3UjCdK+a7XuRVUSU3Dkdy9urTM6qzOCfDoRmIkCQNukTHqa9xGGxNWCz6W6v1uFbTQgspG1+7LML12RdiSygADaIEHUINWVnaUIWSyrbo/3uX4VO8mT93Lw6WrtsNNsnvLTKCWXzAgQQCIA53HtfTpxnSbS8RpdWefK3oQPaTCC6WWyhIcEN4DpHqSRt8+tVYabpvNN2t3KqtDNFxlzRWMFexbp3Vu4ltLP4fGrUwADsNun+ZroVI4eMs8025a+S5HKpUqsk1FrTQ/aZbfAUG7cLajqgm2gkeGAOvxfTrR1qTvJRVvK7N8cHJK85O5JZDi8Kl42cSui6DIuh3AuTEsD5yOPMVmxNOvKCqUneP/AI2WnYqjXjBuDVn9S9WnwmHJTTPeAu7MZMwAJJP7P8hVMMU5UXG3rseuo5vNezKtYW2cXctCFtsV0lZPg0kgljz4tR3o8zoxm99fc/6sTouXEcnujTfs6uKdfdsWttbtsCRtIa5bJX0OjUPeux7Op5JS7qN/PU5ntJ5pJ939i611TmCgFAKAUAoBQCgFAKAUB5YpZRh5qR+leS2ZKDtJGfXmsvexPefluKUPDCVEwekGa+dxE6fFqJ89TtYec4JRRUc1ZTjFRFCrbE7geIkwpnqOfnFc2mrUXK+7+C9WL3UzyuyXvZO1sq9tpRgZI4k9PY77+ke869C1NT3WnuNlKcGnBqzRVvvbYTF2xa06L7BWtbqFaZ1zMT8t6mqaxNBuW8Ve+910MlW9KSa2ZM5j23srrCXraxCq3JJ6sI3jy9jXuGoYmKSs/WyJcSkv5Fex/bZLi3EFxhqMBgPAJG4BjY+/nV69mz4iqNd7c/XkRniqUllT19cyG7LtdtvaW5acb8FTqJ54PmetasZGE1Jxkj3BQcaavo+5p/3Ju6NxF8ThSbbCII2jnp5+U+dZnh1wdHoaJVfFlfxM17RYYoTce2VS24ZdQgM240JO/MHaRsdxFX4WSfgUtWraa2XV8jBiUkrtar1Y9rOV3L7TfuPcJHwglUVm/KI/+snaDUONGHhpJR773RZQwmdOUmT2TW7di73VywoR40Er4hzKFuZG5B8jWGvKclnvdrdfc0pZFp8TTeyGMsi5cW3oRERFgQBOpgB/KBXY9n1lOpKW2kfucfGqTS1vuXBWBEgyDwRXYOYfaAUAoBQCgFAKAUAoBQCgMR7d4JlxbWsO762l25JgtuB9Yn2FfNVIRjWm2rpP5nboPiZW9NiIsMlx0N5mQ+FQ8CAx30sp/KdoPU1lkpQi1TSa1du3Vdy+MeHNqRelwdvRoe6VQxoI8JlDq5Ht+lW4erCVJpsvlVd80Vr6RQ/tFe3a0WbS67t0wGueKATyvQH1r32dFynKbbUY8tvjzM2JxDcLW15HFgsrtFZt6VW2NDPpBJIUkktGx539QPKpzq1W7Su29bXL6NKCtdbHFjMqP3XvVcXLfDAcDjaPpNaI1Gq2WSs+R7XhCSajsfexnaZsOXS8/wCCgBBJllBmFHnuIioe0MEqtpU14n6uYYVZUW4Tei+5OZh9o9triaLmkQwaATsRtO0cioxwWJyNS7W+5ZHFUY31K/n2ObHOndyxtkEBQYIIMvB6gx5+/NW4WlHCxlm0v1+h7Ucazi11LV2bwt65a+7aGHim7dZSCp/cLD4pHPTmqYwjKrnT05bGptQTuzq7ao4uB9JtqIKkEEsfReSYnkRUJRSqyut+X5KpSXCUb63Lv9leA7vDuWBLs3iYySQJCgz/AIvkRXW9nJOLkuZyMbHJJR6F4AiuiYj7QCgFAKAUAoBQCgFAKAUBlPbHBMMzZUZ112QQysAVNxmVtII306NR9CfKuJjEqVa61zcjqYKV1Z+rFfzrL1xVuU8DqAt2RGlrZ5J/WeoiuZx1RnG63+51cRTeq+HkVLMM6xZhRdVUEFAglwF49N630cNQSvZt877GKEasnaJEPiiDZa67smrUdPCbzCTJjiV9dq1qmmpKCV9vPz+z+JXNTi06mv2ND7KZU5Q93dttafxDYgtI6ido26niuRUqRlUyyVpLTU6sa0L50TeMyJVQ27bW7VtpLLpDbn4oJ3ifPivcRVUWpt35FacWtmZNnwsC+LWHAKWjDuQCXaN5McAeW2/FdPC8V0s9Xd7Lov2Yas41K6SW2/d/osmF7Fv3JYkSxSBxAMgyBWb/AJTm7pbHQpQpxVrbldzzLmwdzYnWhDAzt5n68VqoVOPG0lo9DDWVvFHkXrDdsxYsL3rabhUyACd+ggSfmf6xyqWFmqkuFqvhoeSqreRDYjPLmNuYZ1V37kjUFBM7CZ/enaOs1rVLhuSqPWWx7BqpPwm79kLLLhwzrpZyXK+U9J6xET1rq4KnkpI52OknVaXLQm61mMUAoBQCgFAKAUAoBQCgFAVD7Qcl71Ev25F6yRoYRIlhufQHc+k1jxtJSjm6GvCS8WV8ygZ12kOJwbd0qi7EMk7yJUiPcEj6VwqiTrQU9EdPNlVyG7IWrRQ6reu6VC29Y2mIOo9BVld/5LSenY007tLXY+9tMiS3h8OwRVjUjRAB2BHzIBb5GtNJyir9fSI1UpXiU/Is5vYO3cUB4dgBzpUfmYfvHj9elXYnDQxE4vTT59L9jnwlKhe60ue+J7a4hmJGtSPhI4PoynkfqJqMfZtNKz1T3/KJrFtpqKfY8cBl7Ym41y01os2lu71QJiG2I8+h+te1KyowUJp2XMtw+WUpVOttOhrGQ4LEIjd6y6nUKCrEgCDtBEfQVkpKGV5XobXODS7FY7Y4IYde+xN0XzEW0VAoZiNixk7ddoqNPNKpwqWj5vouxnq1Ixi3YrvZ7ITibN12IUKSRHhBY7/pPJ4FasRX4U0oldGhtmLp9nOVNau9whXvLkmSdoXTrPHRSBHmfeKo58TiE48lr2v99zzEShRi1bU3FRAgV3zhM+0AoBQCgFAKAUAoBQCgFAKA88RZDqVPBEf6140mrMlGTi7owLtx2cfAYq9eUAWrhWOshjLsV6QTXHxFOzVF92vsvsdeD4tPPHfmfnC5thpVkAYg7+IhiekrIEfWuVwa0f5fr4mzDzcNJJlgv3cLiVVMRbGxlAxJHl4ePpVn/LcYvLf8FtTK9nczXPMSL2LZFGm3ZhbdtRAk+QHptXQoRcKOfnLVvsc9x4lTLyj9SUt9hwbiI16GYEkESYgRE881BY2TWkTXGioxzFXx2DvWL+ldQuI0Aidx7eUVthOFSn4tmZJ025KUNzQ3ztrKKL0612IHExBJkx1j0k1wYU3JtUtnqaXUUdCMv2xjVCi4FVj4FJ2EROkxxMbDiroSlh53au+v5IJOo7vYnslyQWrY70I1pPJiVdySBqkCQP2dwSfStV7ZqrRtcoRhaLszRuxfZZMP/wAw7a71xeeihiGIA8ydyfp69LB4fhxzP+T3PncVXzyyrZFtrYZBQCgFAKAUAoBQCgFAfKA+E0B+GJrwHPevsOleXPUindt8ufGWWtsdLDdGiYPqOoPUf6VTVgp7rY0UKsqTvFmN5thrtlXtXsMGPC3BIIj8w6kH0+dYI0nGd02ux3YVYzhlWvyt9/hcjMZjdNju2uB4+AHfT6hpn5GCD+nsKN6udK3XuRrcPLZvX1z9M+5W9nENqa8lm74dTP8ACxHLCSN/TivakKlLw5W467cuxVh8TTcN1dl0zLMMDcCqbzJcRAiur7+Hid4J8p86xRzuP/bOhKyjlzKzKhj8/tB4sl2YnxXbjanj9kbDT8h/lWqOFnKN5qy6L7mB14Rnw4s/V+5Zur3l68wAgQPhEngeZ5JrynGdPwwj+y18GKvJnZYzLCLFu20qrynUmQZ/37VROhiJNza3RDjU0/A0XvKMvxGICXVvm0yNqtrpJC7QGJ2lo6cb1qoYJxivFqZquOhdqULrzNRwL6VVZJ0gCfYRXUjorHHk7u53rNSInoKA+0Aih6faAUAoBQCgFAIoBFAfIoAVFAeb2FPIryx7c8Xy+2elMqPVJnJiezmFuCLlm2/8SKf5ivMqJcSXUjn+z7KzzgrHytqP5CvbEcxz3vszyphBwlvz2BHp0NeZSTqNqzPEfZVlP/xV+rf1r2xHMe9v7NcqH/pLXzUH+dLDOzvwfYzAWv7vDWl/hRR/lUXTi9We55bEray+2vCipKKRG7PdbQHAr08P3QCgFAKAUAoBQCgFAKAUAoBQCgFAKAUAoBQCgFAKAUAoBQCgFAKAUAoBQCgFAKAUAoBQCgFAKAUAoBQCgFAKAUAoBQCgFAKAUAoBQCgFAKAUAoBQCgFAKAUAoBQCgFAKAUAoBQCgFAKAUAoBQ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56" name="Picture 32" descr="http://previews.123rf.com/images/valery_potapova/valery_potapova0904/valery_potapova090400014/4743730-reife-Ananas-isoliert-auf-wei-em-Lizenzfreie-Bilder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1000" y="3276600"/>
            <a:ext cx="2057400" cy="3099213"/>
          </a:xfrm>
          <a:prstGeom prst="rect">
            <a:avLst/>
          </a:prstGeom>
          <a:noFill/>
        </p:spPr>
      </p:pic>
      <p:pic>
        <p:nvPicPr>
          <p:cNvPr id="1058" name="Picture 34" descr="http://cliparts.co/cliparts/ziX/oGa/ziXoGaak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9600" y="4114800"/>
            <a:ext cx="4114800" cy="2559406"/>
          </a:xfrm>
          <a:prstGeom prst="rect">
            <a:avLst/>
          </a:prstGeom>
          <a:noFill/>
        </p:spPr>
      </p:pic>
      <p:sp>
        <p:nvSpPr>
          <p:cNvPr id="21" name="TextBox 20"/>
          <p:cNvSpPr txBox="1"/>
          <p:nvPr/>
        </p:nvSpPr>
        <p:spPr>
          <a:xfrm>
            <a:off x="1295400" y="2057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16p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715000" y="2819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28p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67000" y="43434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30p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752600" y="60198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50p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772400" y="59436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45p</a:t>
            </a:r>
            <a:endParaRPr lang="en-GB" dirty="0">
              <a:latin typeface="Letter-join 8" pitchFamily="50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Image result for chocolate cake sli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100" name="AutoShape 4" descr="Image result for chocolate cake sli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102" name="AutoShape 6" descr="data:image/jpeg;base64,/9j/4AAQSkZJRgABAQAAAQABAAD/2wCEAAkGBxMTEhQUEhMWFhUVGBwZGBgYGBwaGxgdGhcYGBsZGRcbHjQgGBwmHRgYITEiJSkrLy4uGiIzODMsNygtLisBCgoKDg0OGxAQGywmICQsLCw0LzQsLCwtLCwsLCwsLCwsLCwsLCwsLCwsLCwsLCwsLCwsLCwsLCwsLCwsLCwsLP/AABEIANkA6QMBIgACEQEDEQH/xAAcAAEAAgIDAQAAAAAAAAAAAAAAAwQCBQEGBwj/xABBEAABAwIFAQQIBQMCBAcBAAABAAIRAyEEEjFBUWEFInGBBgcTMkKRobEUwdHh8CNS8WKSJFOCojNDcnOys8IV/8QAGQEBAQEBAQEAAAAAAAAAAAAAAAIBAwQF/8QAJhEAAgICAgICAgIDAAAAAAAAAAECERIhAzFBUQQTImGR0RQycf/aAAwDAQACEQMRAD8A9xREQBERAEREAREQBEVbtHtClQpuq1ntYxurnGB4dT0GqAsovLO3/W22cmAYHXg1qocGDoGDvHzjwK6N2x60+0SCPxDWf+2xoP1BI15Cyy8HVs+jEXy7hPTTtEuY9uMxMgk95wcJ09x0tIgmxCnxnbeJr/8Aj4iq/o55j/aLD5LHKio8WR9NovBvQz0xrYN2Uk1MObuYZMad6mT7p6aHxuvbOye1aWJpipRcHNOvLTuHDYpGSZnJxOBdREVHMIiIAiIgCIiAIiIAiIgCIiAIiIAiIgCIiAKp2l2nRw7M9ao1jf8AUdegGrj0C1Pph6V0sDTv36zwfZUhq46Sf7Wzuvn/ANIu2Ktaq6pXqe1qukZh7rRPu0x8LVLl4R1hxWsn0emdt+twtpVamGpM/pva0e1JlwdPeyt0MjSdxdeZ9qel2Kxzs+JqZmicjAMrGyCMwaN76m60owpqaiYVqjgiNLLG/Z0jB3aRwKIuBMG/66Df81j+DaYO/grrMOuXU4UZHb6/aKwowsrhS5D4LiqCGkiZ/m26WKo4ZUW/7C9IKuHeHU3uEkSBFxItJ6BdWw9EgQXTwVdoMKySNg29M9K7J9aVenTf+JptrESWua4Uz4OABHnbzXffQ30uw/aNH2lAw4WqU3e/TPUbg7OFj8wPnjtipkonl5yj7n8lS9G+0a2FrNrYd5ZUbvs4btc34mnjzEEAi4N1bOHNBKVRPrRF1X0I9NqOPYBaniGjv0ifm5h+Nv1G+09qXQ87VBERDAiIgCIiAIiIAiIgCIiAIiIAuk+lvrIw2Ea5rP6tUWAHuzfV24EXj5haz1l+sAYacPREvIIe7YSPdB55P7x4fhcNUrPz69T46Socv4O8OOu1b9f2dtq9pVsQ6rXruzVCA0DZoPegdYA8ndVqqWABMlbZre4xg0aOpuTJN+p+ynoUl5HOro+kuNNKyjSwnRYY17KUZpJNw0an9B4rPtLtHL3KV6m51DenV32VbBYM3c+7jub/AF3K1X3IxtXUSOg6q/WGN6XJ8yp6WCA0knrqrwbHVZBixz9BQ9lU0uVDiYYJMSbN6n9tVZxmMbTsBmf/AGj8+FSpUS45nmXH5AcDgLY+2ZL0ivhMLYeC2dHDKalRAWl7d7YEezpGZs535DottzdIx48cbZqu28Z7WoA33G2HXkrPBU7hQUKHOq3XZ+EOsLu2oqjyQTnO2ZUAWEVA5zDT7wc0wWxuCLg7L1v1WescY5ooYmGYkTkO1Zo3HDwNRvEjcDxftjFZ/wCmw934jydvJY4XDkFrmktLSCwtMEEGxBGhGqQdK2OVZuo+D6xRea+i/rPZkp0sa14qDuvrAA05GjnAHMCd4aQD009EwmKZVY2pTe17HiWuaQQRyCNV0TT6PNKDj2TIiLSQiIgCIiAIiIAiIgC6j6e+lH4YNo0z/WqjX+xm7vGxjiCdlvu2u0hQp5rF7rMaTEmCfkACT0C8C7bxdR+LqVKr/aPNiRcAREA6EDURpC5cktUj0/H4reT6KWPxDnuILjB0vpwucKzKNyeSshTi6yIgSbAak7Lg3qj3qO7LLH6W/lyqON7TJ7lE9HPG/RvT/Uoa9Q1O6LM35d+3T+CShTACKKW2HJy0uhhMMGjqrzDZVWuXD8aBZozO42HiUdsKoovZoEkwOSqdfGOdZlh/dufDjx+yqgOcZeZ4Gw8B+as2a0nYfy3yTGhlZHRoRr+5Urq7WCXEAdf01K0/anbECA6D0P5/ktQ2o+qZdPmui429s88vkRjqKs2naHbD6ncp2boTuf26fdVaGFhWMPh9ABf+aq1laz/U7gaeZV6jpHPFyeUjPCYUavs3n+arLFYouGVghsX5Kju4979hvZZxEWUebZ1XVIio4MDXVbHCsyjM7ynfaVWIi7vkqeJxZdYT5JTkLUDHtLHSYBgLs3qy9Mn4CqGVHE4WoYe3UUz/AM1o/wDkBqL3IC6U5km0df8AO5V+ky0Lr/qjz75Hs+rqNVr2hzSHNcAQQZBBEggjUQs189ejHpvisCzIxzX0tRTqAkCbnKQZaDxp0XrnoN6b0e0WODR7Osz36RM20zMPxNm2gIOo0mk7OM+NxO0oiLSAiIgCIiAIiIDxj0+9JZ7Qe0l2WgCyALS5t4uNcwJJ4A016jhqzCZqEMaTpdxGuwGm2vzWy9YcDtHExu8fPK3911itVmL6RH88VycF2e6M2kkjf/iMOL/1XjkNDRye8T4bKnWq0KpuarYJytDWvAmwvILj5dNlr6IzXcYHIE7XhthOiOriMrGxPxOu4+GzB0EnqUUEjXyNm0HspLaZe93RoZHJcSTAH33UbXURE1tdYYbXP881qGU8puuXsI/kpgh9kjYYrE0/dp5iN3mATz3ZMC3PMrBjqIBIc4HQDKJPWZ+6pGm5cNaUxRmcjYfiWhpLWue6e6CABrxJnwt5rSYkV6h73dHHCvgGD0H8/NZU8U8WBsdrEfVEq6Mk3LTNbR7JaDoXFbJmByiXCBxv+ynp9pVW6ZARuKbJ1nXL4aKKtiXk94uJN3ZjMmbz5o8mIqEfBky4hoyt6b+KybRusaeN2LGn5g/ePopvxrLdx3jmG+sDL+f3UNM6qUTFtOdFn3WCSZdxx58qRuLZYNYY7xJcZm1oDYga7/oet4/FVXktDS0SRJsT/OEUG+zJ8qitFytWzz3vldUnsbNp6lRUMMRr/P0V/CYUuIDRdddI835TezihQvz1/wAq65oYJPyVj2Hs4tc87aXPz+q1WLqF5Ki8md2lxr9kTsQXFTdnY6rh6rK9B5ZUYZa4fUEfE03BB1UdOlGqkFO6u6ONN9n0f6C+l9LtGhnbDarIFWlN2HkcsNyD5agrsq+Wux8fXw1ZlbDvyVG25DgdWvb8TbC3S1xI9j9HfWlSrPo0a1F1KrUcGEghzATZpn3gCYFxadTqtUjlLja2ehIiKjmEREAREQHzz6xXz2piY0ls9CGNC6092WIBJMts3MbiJA/Zbn02OXtDFSZDqz9TFg4zPhotVgKL/wARIdozKL+Z0tLbmVD0rPWtuiWjQqBrcx7xMZYZBtaSRmAOhEgX3GnFTDAZhmGoggS7Q3AmGiRextxqs8U0MZAeT/qB1Noyze11VpOHtHPjNIMucADr7pFsp1C5pt7OrSWjii7vQ05gDl4vIudtyPIlSBhLgGiNAMx1O8SOosJ0XNQOa0OMEiSADc6RoOb/ADujqpc7Qe8SwGLEyJA5AHP5LbZmKI31HZSQCTJgamx34ELnDteb5dwDefM2VmtiR7MAe7BnKO9EyQDqLwDzayxZiwGzoTtyZgSJ0NudvBLZuKvsgLu6SZHIIJ3jYHS58FjVaGkyWmwMghwEiYBFt78K02oW5m5dRIJExfMAefHqoamV1YNLjABbAJ7xIABd5omZKP7ImObIM2HFo/fdR+z0uPkfkpzQaKl/cAgAXOa3NzMztpyuDTOezZbIFre9BFz9tYKqyMWcGjpEc6rgghS0wXS6HEDeJG0Rztdcvb4aX+HQEmSf4dNVlm0Q5jG+vl8uf0XAc421vYa/TZGukWk/wqUVoEQ2DGs6i3Oq0wibTEw5p10Fj11CvYXFspxlpS7lz5E+DQPuqgdDQ0XI0M+F4mLLhzQATsPt+en1WNWam0S1XPddxcZJiTOa9yL879FE0iLC/PE8Db9liG+P8tPgm1vtO/03+SUZZkGN2PzHXxP8lT4fDtJEvaBueBaYbqT06baqu15E21/z+SCqRfTfQfY2SisjmtiA0lshvyJ+enylUcRUB0J5mTY7EXsdDKsvAOqiOGGxWrRzknJn0F6sPTEY/DRUI/E0QG1R/ds2qBw6L8EEcT3NfKfYfadfBV2YigYe3n3XtMZmOjVpj7HUBfSfon6SUcfh216JjZ7D71N41a78juCDurTPPKNG5REWkhERAfOnrLc8dp1m7NdawHvta835vqtBgzFUA5BxfUEgGZg2H2XYfWi4ntXE9Mn/ANbFoKQdGbymQMt9edYUNaPVF7stdpYUSIYTLsw0gEAWgiLCP4FDkMkyLk6Gdhed4VihXloDmmYNxJsJPiRP8ChoYhhkgEd0ABwtIJJgkRJAn5QuStHodN2iMtNjA0nUQJ1Jdz9lg5xLQ0SQDPQ9JtMKVmJpvNydIOZpg2ki+5NvKyyApd4ucBBuLz8MEcDrzqqsmvTInvaYBF4zaTG8WIm++0LnBVT7SXNkxIJAIi4iPhOkHrPjI+mI2h4MGReDEz52UeHo5Gi57pLb2LpiwPlrtKzVCnZHVLS8ucQSCRaZMjccC1lYw3deJmWmZ0AtOu152UQByyGgDMIMWIjVxOqjdSc5wOX3mw6TAMctAgzp4XWmdMzr1c+UubZpk5vcbHdzeIF7j5LHEDN3Wgua9sFxFrReDtOh00hTuqZQMoGUe9InNHPIEn81FXeXNcS7YCAMua4EHrY2PyQPzZYbiO4ASZI3HxRGxtpxvKqvJeSXXHDvh2vJuLjTlc0vimJEZQIvFnTzOkHlYmppyZDmkRA5nU8W0Sg5WT0cuUkGDF3XN9o2EmJ4jUqs6kR7s7yHC9rtAvY6320XIc4BoLyCQ68TqYA6/t5rOliHEmLRBMxLe7Dj3up14jlNozTGKmmB3bwcx20H0GYX3XFUwSDEsbreCbiBbqROiyogg94EkmBM2kaRwCP5KVaoeHsvlA90babe9rPkUsNIhNUEuDTIAMuAt5xYH8gFw0ti5BgiQbW2BvPKtYejkAhoBMEB9hBcZEb3M+ShxozAOJDWjL3rAmBA7xNtT+i29mY6s4qtEySIJmwtrtysXzlkAxztz+iMaJkHMAJIveANhcO++qmae60ObHQAyGxqdTmJG1vBbZlMhFKSd4/wuSwqam1rjDHX1y3kixOh1sNlw+m7Lmzd214jyk3n8kMIswvY7b26n9l2r1VdrnD49gJinXIpP4zOn2cjnNYdHFdODpmIj+fyF2r1cYbN2phQdJLoP9wY92nQsB8gQt6Je0fRSIis8wREQHzX6wsT7TtPFOB0fl/2AM//ACtG3ESQ0hwta2vgd1tvSWmH4zEObJz1HuHPvn9VUpUi51NzSLNAjWxHetzz+yhypHrjB3SK2W51C49pBN9eQD91sO06LTUMB8SCGixO8wOYFlF+Fbl9wyRcmJEHSTeeo23U5plPjaeirVqvIHfNtBsJM2GgRld8RNoi1pHXlT1cKBc23vxtdQGg+dhOg+t+NlVpktSQqOm5EkEZQQDaTq6wEKSm55ILWaSASIjQyIMDb5qA0XjgnYWM6iy5a1wDTcZxIjfpbUpoXI5xNVxc32maWG2U2kEwetjH8tw/Ek96Xh1+IvM2jS6Uw4j3HRc3bGmpgqV9PLlzFskSACCYvrGhgTCykLkTOxYyu7pFjuYk3BPOg0jTqVh7VmVodmIbfLEX1iSdB18lGKu4PyUb8a+bECOGtG3gmJr5H5J8NVOTvhr7QRluWz8jtsuTj2veXDLdwuRIaCYgki+14WvNV7tXOPiT9lNSquFpMWttAM3BsROxTBGLlfRbpnMTmMP+EPEAySNYg6jTk6wp69ACSGkuLhLbQTIAA6SVRxFQvn2ga/8A6WgW6AW8lw7Fd3KZAtEHjqb38VmLLXIvJbZll+maQfeIg6lttRN7LikWe0LmEtBbpYk9SDrafpa6r1MWz2mZs3jUWB1JInmNNlbw0gunKBMNzfEDrJaJaImziPFS00UpJshdQy3Lhmg2/wCqx+sx1WFakYa4gw4mWgQ2REGDzzPVT+3Y8d3VzLS02BcWiTsCRrOgkcqallDe88VHHSbFsSADts4T+iW0bimUBVdA0DgTA1JvveZELGoQ8lzpMX1sYHQzpsrFNzg8NcRABsJB0mDOk7dVFhKhds7KLEnUmLxa/nwtI/RlToNMOcdrS65FxJm1xChbRs4kgwYsSRAge75zY7dFmYgEmwMQIsYFidrnXVT1aADC5xDbEid7kSCTqc1heVtmY34KHt4aZEZeJveDqT47Lufquwj39pYcsAhgdUc46luUttbmpHmdl06oMwaHMgCzo+KHam2snX6celepzCOqYx1X4KNMiwsM8ADrIzHy8lRzekz2lERWeYIiID5o7VoZMXUY74X5T5PINlU7PxbnS/LlaXODQTsBqSel46re+m+HntLFEOAyvGpiSXA2+a6/iKoFmCGhxcLnfaDoOi5yVo9sZU7J2XIeAZFhAudjNpNllhmEzLSC4zAMER1vI6LHs7GsFqjng6SGg2J8Z34WdCs0Nk1AQSRlbYgTYkOO8A/mubTOqnFmIY2c7ie7czcOgkADi8XJWJaC+TfeOSdAemu+ysMqlzg4Uzl2IBytdfYacrgOZBeX6ggAWmLeTZMrNlaZWczWY7p2JtMWBt0H1UlJoBAAALZF4ta/OslZEFwbDmgTIidxcg6k7qSuMpIEkhswb96bGN9T/lLGPkpOzFxJfktF7kgXEAWnbwXIxYGQnvOiTN+6XGIMzN1hWZDe9qXA2E5eh4UzGFoM8WO4vx9VWid2QVKrXOyiYJgDbQQWiYGgJtsq9SjAcAZcIk2idwObCdOVcotjqTJHJMHT/tUFCnLiSYM6b2mZIvHmtTIcbMh2cMzAXw3NDnWM92YaBf8AysBR7wiwMRmN3EkiAB5Sp/a5dSCHA6AxY2231UOVx77tPhIMQ4kxI305i6Ww4x9HD6UB0mHNyy0X94E6x0VRzSSYuG6kaRzPC2tGzRBs4wWgCxJPxC+sCf1VYBtPP1AAAJnxjQNteOFqkTLjRUpsVn2hSqIvOzWgyYtN4O2gHhCkxVMMBJ2sY8JtzPCrInBorVHxI2NjfbcLPF4pr4GQwMtgY92fiGuu8rNuFlmcFpB2m8bGDt1BKqMaCTf5JoluSJm1wc0zJEATaIgSTc7nXyXOFcRBzh7w8SIy6WkOPzOaNUZTAGm+64I8luKGTLOIewOuWARcF2YSLgwDBF52iFJiAXsdIBbAkMILXakfFt0mOqo0nOa8PBMg2gnnx42UoqlgkBhk2zNzDvHgmCJvHKhxLXJ3ZYdSbDA2CAPdYbAmIEi32Xu/qsyf/wA2jkplkF4dmjvva8tc8HcEi3AEbL56xD35g4kC9okN1kjLx+q+lfQbDvp9n4VtQQ8UhI3E3APWCJ6yqiqOfLO0b1ERWecIiIDwL1ixTx+KtdzmnyLWrqbqOZ7WMadMznTzoBa3j1Xe/Wnhf+Pe+NQ0X3hoE/Qrp2EefbuDhYtsOCAubdLR7Yq2r/RCcCdJBtMTB/f9lUfQA1n5W+Ysts10G8EAyBO5kxIKjaCW5bbGfPTwUqbLfGjWtpuHun5FTurEtAfDwNjoLyYjRWG0DmcCASdLQGxM+KyfQbNrAAAyZl3TieFuSI+tlc4sCMlJrI3aXeZiYBPKDFSZy35BMk8nNMrB+EfMRe58gdei4qUshAnWbxxErfxZlTRMzFuDYcwFsSY8tj+q4FVpc0Ew3Q5rGIkZfprJ0WT3Wgn5/uq+LxRIAN4MjXgDbayzD0V9jXZeDA+Gi7WWta4AgC+nVRvw511dE+Nze3Ua9VBRrsvmDmgiJpwHeUiAucPiKYcD3hlbYkB2VxNy0R991mLRv2RfZZZTuDYkiYA44KgYwkw5wiN777c6fZV8ViQcmV7gWOzNzAa7A5QJA/NWm4rgNIn3gbkm/unQWWU0apRZk9ptHeNjA35JHGyxIs63cNmjYRY2+n+VI3EyYyGdGwCc2p0jZR0qgJIIJy2BmNTEkbEaps3XgnbF3kbXEdRbXcDTRVqTg6HXu6G6W5cRGmoU+IqtzQXDLLdDaSBF56eCMa6YtaSI46SsK8mVekHAhrmxEXAtr8PBJnha40gKbHxlAkckR9Lq5UpZRMzIE77dBx+aBti25kankm4ANxutTomSso0XB+Uuc5onyc3QbanquKbHFzpgCYE63jaNbqw9xYG3u0y3N0Pun9FOXAva9wADRMDvS4iLbT16KsiMEyDDxcjb+ahR4iiTcEk63+kK66ZD7gfCRaIFvC5Py6qvSpkvc6XBsd1hEk9fDz26pkY+PwUsFhn4mq2g33qrmsE7ZnAacAmfJfWVFmVoEzAAnmBqvnP1bhp7UwvtWkOD3fP2ZDD8zfxC+j10TPLNNPYREWkBERAar0h7Ao4ymadUOGkOaYc0gyCNjB2MhdAx/qsrZy+liWv1I9o3KZJmCWgyvVEWOKZceSUemfPPaHZVWhUdTqMNNxE974tQcmxFveC19RgZAJDc0RPOwB3X0jiMMyoIexrhw4Aj5FaXG+heAqiHYamOrRkcIM2c2D5Ll9T9npXylW0eCmkSGnQzrM8yPr9lk5oBbAgDWxknbabQvV8f6raJfno16jDlIyvh7dLXsQJ11XWqnoDjmNP9NtSCe617QHZj1AJI6wpcZI7Q5eOXmjpVEHcj3idbb6n5LKo67CS094OB00AMAcWN1ucZ6LYun3X4eoyJIDGOqAnX3mSCOk+S1jsO9xiHSJa5xYQBpLb6E8aqf+lqvDKvtGuc4gOaJi1yc29xzedlG3ChzsjXAEC8wYuReN7adVZdTLQbm0XIiATIE+OywGZubKIJJdPM/nqFqfoxxvtFAYapJAaSZgQPe2Bsq1djhqOn86LbUJGU6mxbewPNtSss0zpLYcHAC53k+SrNnN8SaNPWw+R2UjaZmAkC4i41W9xJpOAPsyXQATMi/idJGqqfhg9rm5MpmSc19bC+ltlq5PZj4d6Zr21SPdJBGikZjag1g6+80HUgnUdArNfBFwcGFoqAaBpgHiSb+Kzq9n6EDK10ZbyRI0I+a3OJP1yKGIxReRmaLAC0DTwHVYVcSCABmG8T8wN4Uvs82YMIcBvcT89FxVwpBDckki0LdE1Inw1dzjdw82/Im9+FNi3kFvsxmmxBkDbQ7Qd1RdbUEIxoOhhMUbnLotfiaYjMC0xEuE3mNb8fkuK2IZcExILtJnWQPLZQGmQZ/Q/dcNrPMjUHkfJZgb9j6LtBhLSREHQRoI6a72uscP3DlbYaAOm+4A/Tqqwpw2BLb6gnr8lxhy/M0hxJBi50BI415WYspTWjvfqyw7H9o0vaPylrHPY3d7mgNABP+kud/wBPivcl416p8Gx/aD3WJpUs0HUPcckgzcZS7/cF7Kr4+jz/ACH+YREVnAIiIAiIgCIiAIiIAo8RQa9pY9oc1wgtIkHxBUiIDQO9C8ARH4ZmszfNPOec0+a632x6raT2/wBCu9h4eA8eRADh8yvQ0UuKZa5ZrpnkPafq1xbBNE0qgAsAS10xw4Zf+4LrfafYVeiB7Wg+mQDLi2xPR4EE+C+gkUPiXg7R+VLzs+XqTAIc1wvpzb81lVdEm5LiZ1novo/HdiYatPtaFJ86lzGk20vErS471e4Cp/5TmEaFlR4jyLiPomDKXyI+jw8V3tLQ4xbQbCfDVYvrT7SBmJJ1PwgbL1mv6qaJMsxFQWjvta6RM3iFSPqqqaDFMAn/AJRuOPf8OVOD9HVc8PZ5lSrN7oIyhxs4CL3sRN/spmQ12YzliDmdoC0zM8wNF2Xtj0BxtAlwpisBOV1ESfNh7w8p8V1LHU/ZEisMpN3NcMpF7Ah0E83AUuJcZprTMW4YvzAmNTAm0jwmYXOILQA0MAIGkCBMGeZt91mx5Y50vBOUkAmTeNPBYAA31I44Ol5110WjRzWwrGta5xgn5GBJMDmR8lC7DPuabg4SPKd5NiJVquwvblcQSL8THw69Y8ljUy1IAJsILZ2BkiNzwibDiihiajhlky1xDc20kEx4CNVxWa5riwRnIn3svd3+ikfRIc4ZiQLMnSDBNvDdTurOlzi0GbSCCS0QALWG6rI54JndvUphHjH1iSMrcMWlu8uq0yJ/2u+a9sXkPqap/wDF140FFvzc8HXf3V68ukXaPJzKptBERUcwiIgCIiAIiIAiIgCIiAIiIAiIgCIiAIiIAsKtJrrOaCOoB+6zRAdbx3oJ2dVzF2FpgumSyaZv/wCgi60OI9UmELYp1a7LiJLXCxmILZjzXoSLKRSk10zx/tD1V4ljpo1KVZtz3ppuE9Lg/MeC1R9XWOpuc4YcOJ/tfTOmliQSvdUU4I6Lnkj57qeiePZDTgahIm8B8AxoWEibfVQN9F8UIzYTEgwAf6biI6QF9FomCK/yJejyj1XYPE08Y8vo1GUzSLDnY5tw5rmnM4X+Iea9XRFUVSo5ck85WERFpAREQBERAEREAREQBERAEREAREQBERAEREAREQBERAEREAREQBERAEREB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4" name="Picture 8" descr="https://encrypted-tbn0.gstatic.com/images?q=tbn:ANd9GcTcNWSJR3NLa8vGR73ILLbpPajVNn7itY3u9-jJLaVYdyLJQWv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533400"/>
            <a:ext cx="2590800" cy="2287276"/>
          </a:xfrm>
          <a:prstGeom prst="rect">
            <a:avLst/>
          </a:prstGeom>
          <a:noFill/>
        </p:spPr>
      </p:pic>
      <p:pic>
        <p:nvPicPr>
          <p:cNvPr id="4106" name="Picture 10" descr="https://www.colourbox.com/preview/3675043-chocolate-chip-cooki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16052" y="457200"/>
            <a:ext cx="2837348" cy="2514600"/>
          </a:xfrm>
          <a:prstGeom prst="rect">
            <a:avLst/>
          </a:prstGeom>
          <a:noFill/>
        </p:spPr>
      </p:pic>
      <p:pic>
        <p:nvPicPr>
          <p:cNvPr id="4108" name="Picture 12" descr="http://i.telegraph.co.uk/multimedia/archive/01415/mars_1415709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0" y="2438400"/>
            <a:ext cx="3529542" cy="2209801"/>
          </a:xfrm>
          <a:prstGeom prst="rect">
            <a:avLst/>
          </a:prstGeom>
          <a:noFill/>
        </p:spPr>
      </p:pic>
      <p:pic>
        <p:nvPicPr>
          <p:cNvPr id="4110" name="Picture 14" descr="http://www.premierexports.co.uk/1408-1326-thickbox/pringles-original-crisps-165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9800" y="3352800"/>
            <a:ext cx="2895600" cy="2895600"/>
          </a:xfrm>
          <a:prstGeom prst="rect">
            <a:avLst/>
          </a:prstGeom>
          <a:noFill/>
        </p:spPr>
      </p:pic>
      <p:pic>
        <p:nvPicPr>
          <p:cNvPr id="4112" name="Picture 16" descr="http://www.marijuanapackaging.com/media/catalog/product/cache/1/image/9df78eab33525d08d6e5fb8d27136e95/c/o/coca-cola-stash-can-12-oz-1_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419600"/>
            <a:ext cx="2209800" cy="220980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914400" y="23622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£1.70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43800" y="26670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85p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14800" y="41910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36p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57400" y="5562600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95p</a:t>
            </a:r>
            <a:endParaRPr lang="en-GB" dirty="0">
              <a:latin typeface="Letter-join 8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43800" y="6211669"/>
            <a:ext cx="16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Letter-join 8" pitchFamily="50" charset="0"/>
              </a:rPr>
              <a:t>£1.00</a:t>
            </a:r>
            <a:endParaRPr lang="en-GB" dirty="0">
              <a:latin typeface="Letter-join 8" pitchFamily="50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6200818"/>
              </p:ext>
            </p:extLst>
          </p:nvPr>
        </p:nvGraphicFramePr>
        <p:xfrm>
          <a:off x="304800" y="609600"/>
          <a:ext cx="8382000" cy="58648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0"/>
                <a:gridCol w="2794000"/>
                <a:gridCol w="2794000"/>
              </a:tblGrid>
              <a:tr h="561340"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mtClean="0"/>
                        <a:t>C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61340">
                <a:tc>
                  <a:txBody>
                    <a:bodyPr/>
                    <a:lstStyle/>
                    <a:p>
                      <a:r>
                        <a:rPr lang="en-GB" dirty="0" smtClean="0"/>
                        <a:t>10p+50p=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50p+ 30p=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30p+28p=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45p</a:t>
                      </a:r>
                      <a:r>
                        <a:rPr lang="en-GB" baseline="0" dirty="0" smtClean="0"/>
                        <a:t>+ 50p=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36p+ 14p=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55p+ 25p=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56p+24p=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78p+10p=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50p+50p=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£1.00+ 50p= 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30p+60p=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75p+</a:t>
                      </a:r>
                      <a:r>
                        <a:rPr lang="en-GB" baseline="0" dirty="0" smtClean="0"/>
                        <a:t> 10p=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60p+40p=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45p+</a:t>
                      </a:r>
                      <a:r>
                        <a:rPr lang="en-GB" baseline="0" dirty="0" smtClean="0"/>
                        <a:t> 55p=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£1.00+ 70p=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£1.10+50p=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£1.12+ 38p=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£1.20+60p=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£1.00+ £1.00=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£1.50+ £1.50= 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50p+70p=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66p+88p=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£1.10+60p=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£1.30+55p=</a:t>
                      </a:r>
                    </a:p>
                    <a:p>
                      <a:endParaRPr lang="en-GB" dirty="0" smtClean="0"/>
                    </a:p>
                    <a:p>
                      <a:r>
                        <a:rPr lang="en-GB" dirty="0" smtClean="0"/>
                        <a:t>£1.56+</a:t>
                      </a:r>
                      <a:r>
                        <a:rPr lang="en-GB" baseline="0" dirty="0" smtClean="0"/>
                        <a:t> 30p=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£1.40+50p=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£1.86+ 10p=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£1.50+ £1.00=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£2.00+ 46p=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/>
                        <a:t>£2.15+ 45p= 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125</Words>
  <Application>Microsoft Office PowerPoint</Application>
  <PresentationFormat>On-screen Show (4:3)</PresentationFormat>
  <Paragraphs>70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Lizzie Bennett</dc:creator>
  <cp:lastModifiedBy>ICT Department</cp:lastModifiedBy>
  <cp:revision>3</cp:revision>
  <dcterms:created xsi:type="dcterms:W3CDTF">2016-06-03T15:40:16Z</dcterms:created>
  <dcterms:modified xsi:type="dcterms:W3CDTF">2020-05-23T17:58:22Z</dcterms:modified>
</cp:coreProperties>
</file>