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75" r:id="rId4"/>
    <p:sldId id="276" r:id="rId5"/>
    <p:sldId id="277" r:id="rId6"/>
    <p:sldId id="278" r:id="rId7"/>
    <p:sldId id="281" r:id="rId8"/>
    <p:sldId id="279" r:id="rId9"/>
    <p:sldId id="280" r:id="rId10"/>
    <p:sldId id="282" r:id="rId11"/>
    <p:sldId id="283" r:id="rId12"/>
    <p:sldId id="27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25" autoAdjust="0"/>
    <p:restoredTop sz="94660"/>
  </p:normalViewPr>
  <p:slideViewPr>
    <p:cSldViewPr snapToGrid="0">
      <p:cViewPr varScale="1">
        <p:scale>
          <a:sx n="83" d="100"/>
          <a:sy n="83" d="100"/>
        </p:scale>
        <p:origin x="-76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programmes/p02n5v2q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59874" y="2116183"/>
            <a:ext cx="9244738" cy="2752638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>
                <a:latin typeface="Letter-join 8" panose="02000805000000020003" pitchFamily="50" charset="0"/>
              </a:rPr>
              <a:t>LO: A Hindu life: what is important?</a:t>
            </a:r>
            <a:endParaRPr lang="en-GB" u="sng" dirty="0"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829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8192" y="325798"/>
            <a:ext cx="7272246" cy="386497"/>
          </a:xfrm>
        </p:spPr>
        <p:txBody>
          <a:bodyPr>
            <a:noAutofit/>
          </a:bodyPr>
          <a:lstStyle/>
          <a:p>
            <a:r>
              <a:rPr lang="en-GB" dirty="0" smtClean="0"/>
              <a:t>Discuss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6635" y="1137424"/>
            <a:ext cx="10247391" cy="3888059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200" dirty="0" smtClean="0"/>
              <a:t>In pairs tell each other your journey to school, from waking up to sitting down this morning. </a:t>
            </a:r>
          </a:p>
          <a:p>
            <a:pPr marL="0" indent="0" algn="ctr">
              <a:buNone/>
            </a:pPr>
            <a:endParaRPr lang="en-GB" sz="3200" dirty="0" smtClean="0"/>
          </a:p>
          <a:p>
            <a:pPr algn="ctr">
              <a:buFontTx/>
              <a:buChar char="-"/>
            </a:pPr>
            <a:r>
              <a:rPr lang="en-GB" sz="3200" dirty="0" smtClean="0"/>
              <a:t>Do you always eat the same  breakfast?</a:t>
            </a:r>
          </a:p>
          <a:p>
            <a:pPr algn="ctr">
              <a:buFontTx/>
              <a:buChar char="-"/>
            </a:pPr>
            <a:r>
              <a:rPr lang="en-GB" sz="3200" dirty="0" smtClean="0"/>
              <a:t>Was anything lost this morning?</a:t>
            </a:r>
          </a:p>
          <a:p>
            <a:pPr algn="ctr">
              <a:buFontTx/>
              <a:buChar char="-"/>
            </a:pPr>
            <a:r>
              <a:rPr lang="en-GB" sz="3200" dirty="0" smtClean="0"/>
              <a:t>Did anything funny happen?</a:t>
            </a:r>
          </a:p>
          <a:p>
            <a:pPr algn="ctr">
              <a:buFontTx/>
              <a:buChar char="-"/>
            </a:pPr>
            <a:r>
              <a:rPr lang="en-GB" sz="3200" dirty="0" smtClean="0"/>
              <a:t>Do you always take the same route?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1414" y="4757854"/>
            <a:ext cx="8400585" cy="2100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152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418" y="502474"/>
            <a:ext cx="9040221" cy="6099756"/>
          </a:xfrm>
          <a:prstGeom prst="rect">
            <a:avLst/>
          </a:prstGeom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9166302" y="814708"/>
            <a:ext cx="3025698" cy="5094807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GB" sz="2800" dirty="0"/>
              <a:t>S</a:t>
            </a:r>
            <a:r>
              <a:rPr lang="en-GB" sz="2800" dirty="0" smtClean="0"/>
              <a:t>ome </a:t>
            </a:r>
            <a:r>
              <a:rPr lang="en-GB" sz="2800" dirty="0"/>
              <a:t>people talk of life as a journey. </a:t>
            </a:r>
          </a:p>
          <a:p>
            <a:pPr lvl="0"/>
            <a:r>
              <a:rPr lang="en-GB" sz="2800" dirty="0" smtClean="0"/>
              <a:t>Is there anything you have to </a:t>
            </a:r>
            <a:r>
              <a:rPr lang="en-GB" sz="2800" dirty="0"/>
              <a:t>do in order to achieve these future steps- practice, try hard, listen carefully etc.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588806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1549" y="311876"/>
            <a:ext cx="8911687" cy="1280890"/>
          </a:xfrm>
        </p:spPr>
        <p:txBody>
          <a:bodyPr/>
          <a:lstStyle/>
          <a:p>
            <a:r>
              <a:rPr lang="en-GB" dirty="0" smtClean="0"/>
              <a:t>Duties and responsibilities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1549" y="1124413"/>
            <a:ext cx="9341275" cy="48526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/>
              <a:t>T</a:t>
            </a:r>
            <a:r>
              <a:rPr lang="en-GB" sz="2400" dirty="0" smtClean="0"/>
              <a:t>he </a:t>
            </a:r>
            <a:r>
              <a:rPr lang="en-GB" sz="2400" dirty="0"/>
              <a:t>metaphor of life as a journey can be used about Hindu aims and duties</a:t>
            </a:r>
            <a:r>
              <a:rPr lang="en-GB" sz="2400" dirty="0" smtClean="0"/>
              <a:t>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b="1" dirty="0" smtClean="0"/>
              <a:t>Aims: </a:t>
            </a:r>
            <a:r>
              <a:rPr lang="en-GB" sz="2400" dirty="0" smtClean="0"/>
              <a:t>Look at your life path- What are the </a:t>
            </a:r>
            <a:r>
              <a:rPr lang="en-GB" sz="2400" b="1" dirty="0" smtClean="0"/>
              <a:t>aims</a:t>
            </a:r>
            <a:r>
              <a:rPr lang="en-GB" sz="2400" dirty="0" smtClean="0"/>
              <a:t> on your journey map? Can you identify any other aims? (e.g. get married, be happy, drive a car, particular job?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b="1" dirty="0" smtClean="0"/>
              <a:t>Duties</a:t>
            </a:r>
            <a:r>
              <a:rPr lang="en-GB" sz="2400" dirty="0" smtClean="0"/>
              <a:t>: What duties do you have at home and at school? (e.g. chores and tidying up).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b="1" dirty="0" smtClean="0">
                <a:solidFill>
                  <a:schemeClr val="accent2">
                    <a:lumMod val="50000"/>
                  </a:schemeClr>
                </a:solidFill>
              </a:rPr>
              <a:t>Write duties that will always be important on the life path in another colour.</a:t>
            </a:r>
            <a:endParaRPr lang="en-GB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184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759" y="168768"/>
            <a:ext cx="8911687" cy="1035563"/>
          </a:xfrm>
        </p:spPr>
        <p:txBody>
          <a:bodyPr/>
          <a:lstStyle/>
          <a:p>
            <a:r>
              <a:rPr lang="en-GB" dirty="0" err="1" smtClean="0"/>
              <a:t>Dhrama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0759" y="959005"/>
            <a:ext cx="9093553" cy="589899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200" dirty="0"/>
              <a:t>M</a:t>
            </a:r>
            <a:r>
              <a:rPr lang="en-GB" sz="3200" dirty="0" smtClean="0"/>
              <a:t>eans ‘duty’ in Hinduism.</a:t>
            </a:r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Duties: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Not getting angry.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Being truthful in speech. 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Working for justice.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Forgiving people.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Having children when you are married.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Trying not to quarrel (argue).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 Living a simple life.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Looking after your family.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Fulfilling religious duties such as worship.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 Study the scriptures.</a:t>
            </a:r>
            <a:endParaRPr lang="en-GB" sz="3200" dirty="0"/>
          </a:p>
        </p:txBody>
      </p:sp>
      <p:pic>
        <p:nvPicPr>
          <p:cNvPr id="3074" name="Picture 2" descr="Winning Post: Sweden stresses its 'duty of care'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02" t="23856" r="16267" b="21510"/>
          <a:stretch/>
        </p:blipFill>
        <p:spPr bwMode="auto">
          <a:xfrm>
            <a:off x="7872761" y="168768"/>
            <a:ext cx="4125952" cy="1717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5733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1549" y="445690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Choose 1 of the duties and finish these sentences starters for each, in your book.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3095" y="1999786"/>
            <a:ext cx="8915400" cy="3777622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 smtClean="0"/>
              <a:t>Chosen duty: _______________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It is important to fulfil this duty because…</a:t>
            </a:r>
          </a:p>
          <a:p>
            <a:pPr marL="0" indent="0">
              <a:buNone/>
            </a:pPr>
            <a:r>
              <a:rPr lang="en-GB" sz="2800" dirty="0" smtClean="0"/>
              <a:t>This duty would help me because…</a:t>
            </a:r>
          </a:p>
          <a:p>
            <a:pPr marL="0" indent="0">
              <a:buNone/>
            </a:pPr>
            <a:r>
              <a:rPr lang="en-GB" sz="2800" dirty="0" smtClean="0"/>
              <a:t>This duty would  help my family because…</a:t>
            </a:r>
          </a:p>
          <a:p>
            <a:pPr marL="0" indent="0">
              <a:buNone/>
            </a:pPr>
            <a:r>
              <a:rPr lang="en-GB" sz="2800" dirty="0" smtClean="0"/>
              <a:t>This duty would  help my community because…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2776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4626" y="651989"/>
            <a:ext cx="9694401" cy="1280890"/>
          </a:xfrm>
        </p:spPr>
        <p:txBody>
          <a:bodyPr>
            <a:normAutofit/>
          </a:bodyPr>
          <a:lstStyle/>
          <a:p>
            <a:r>
              <a:rPr lang="en-GB" dirty="0" smtClean="0">
                <a:hlinkClick r:id="rId2"/>
              </a:rPr>
              <a:t>https</a:t>
            </a:r>
            <a:r>
              <a:rPr lang="en-GB" dirty="0">
                <a:hlinkClick r:id="rId2"/>
              </a:rPr>
              <a:t>://</a:t>
            </a:r>
            <a:r>
              <a:rPr lang="en-GB" dirty="0" smtClean="0">
                <a:hlinkClick r:id="rId2"/>
              </a:rPr>
              <a:t>www.bbc.co.uk/programmes/p02n5v2q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463627" y="2831480"/>
            <a:ext cx="8915400" cy="29113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Watch the video on the cycle of birth and rebirth.</a:t>
            </a:r>
          </a:p>
          <a:p>
            <a:pPr marL="0" indent="0">
              <a:buNone/>
            </a:pPr>
            <a:r>
              <a:rPr lang="en-GB" sz="3200" dirty="0" smtClean="0"/>
              <a:t>Listen out for what ‘good karma’ and ‘bad karma’ means.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0793014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Moksha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2682" y="1662149"/>
            <a:ext cx="9162856" cy="41437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Once you die, you are born again in another body and live another life. This is called </a:t>
            </a:r>
            <a:r>
              <a:rPr lang="en-GB" sz="2800" b="1" dirty="0" smtClean="0"/>
              <a:t>reincarnation</a:t>
            </a:r>
            <a:r>
              <a:rPr lang="en-GB" sz="2800" dirty="0" smtClean="0"/>
              <a:t>/ </a:t>
            </a:r>
            <a:r>
              <a:rPr lang="en-GB" sz="2800" b="1" dirty="0" smtClean="0"/>
              <a:t>rebirth</a:t>
            </a:r>
            <a:r>
              <a:rPr lang="en-GB" sz="2800" dirty="0" smtClean="0"/>
              <a:t>. </a:t>
            </a:r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Eventually, Hindu’s hope to join God and not live any more lives, this is called ‘</a:t>
            </a:r>
            <a:r>
              <a:rPr lang="en-GB" sz="2800" b="1" dirty="0" smtClean="0"/>
              <a:t>moksha</a:t>
            </a:r>
            <a:r>
              <a:rPr lang="en-GB" sz="2800" dirty="0" smtClean="0"/>
              <a:t>’.</a:t>
            </a:r>
            <a:endParaRPr lang="en-GB" sz="2800" dirty="0"/>
          </a:p>
        </p:txBody>
      </p:sp>
      <p:pic>
        <p:nvPicPr>
          <p:cNvPr id="2050" name="Picture 2" descr="Cycle of Samsara Diagram Religion Hindu Life Death Birth Soul KS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7434" y="4420216"/>
            <a:ext cx="4163122" cy="208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4857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good and bad actions?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4675" y="1827871"/>
            <a:ext cx="8915400" cy="17693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Think back to the Hindu duties you have learned about. This is what Hindus must do to be good and avoid to be bad.</a:t>
            </a:r>
            <a:endParaRPr lang="en-GB" sz="3200" dirty="0"/>
          </a:p>
        </p:txBody>
      </p:sp>
      <p:pic>
        <p:nvPicPr>
          <p:cNvPr id="1028" name="Picture 4" descr="Why do we have good AND bad in life? | by Joel Stockstill | Med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5607" y="3902927"/>
            <a:ext cx="4073369" cy="2744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604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9178" y="393204"/>
            <a:ext cx="8911687" cy="1280890"/>
          </a:xfrm>
        </p:spPr>
        <p:txBody>
          <a:bodyPr/>
          <a:lstStyle/>
          <a:p>
            <a:r>
              <a:rPr lang="en-GB" dirty="0" smtClean="0"/>
              <a:t>Good karma and bad karma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9417" y="1033649"/>
            <a:ext cx="8915400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It’s like a reward chart. Every time a Hindu does a good actions they earn ‘good karma’ and every time they do something bad they earn ‘bad karma’.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Eventually. their karma dictates what life they will be born into next.</a:t>
            </a:r>
            <a:endParaRPr lang="en-GB" sz="2800" dirty="0"/>
          </a:p>
        </p:txBody>
      </p:sp>
      <p:pic>
        <p:nvPicPr>
          <p:cNvPr id="4098" name="Picture 2" descr="44 Printable Reward Charts for Kids (PDF, Excel &amp; Word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04"/>
          <a:stretch/>
        </p:blipFill>
        <p:spPr bwMode="auto">
          <a:xfrm>
            <a:off x="7850459" y="3914376"/>
            <a:ext cx="4341541" cy="2943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85924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Draw a cycle of life like </a:t>
            </a:r>
            <a:r>
              <a:rPr lang="en-GB" dirty="0" err="1" smtClean="0"/>
              <a:t>Vraj’s</a:t>
            </a:r>
            <a:r>
              <a:rPr lang="en-GB" dirty="0" smtClean="0"/>
              <a:t> in the clip.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2155902"/>
            <a:ext cx="8915400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Then, write a sentence explaining the how Hindu’s believe the life cycle works.</a:t>
            </a:r>
            <a:endParaRPr lang="en-GB" sz="2800" dirty="0"/>
          </a:p>
        </p:txBody>
      </p:sp>
      <p:pic>
        <p:nvPicPr>
          <p:cNvPr id="4" name="Picture 2" descr="Cycle of Samsara Diagram Religion Hindu Life Death Birth Soul KS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7434" y="4420216"/>
            <a:ext cx="4163122" cy="208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56012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462" y="200722"/>
            <a:ext cx="3170416" cy="1958247"/>
          </a:xfrm>
          <a:prstGeom prst="rect">
            <a:avLst/>
          </a:prstGeom>
        </p:spPr>
      </p:pic>
      <p:pic>
        <p:nvPicPr>
          <p:cNvPr id="5" name="Picture 4" descr="Act Vocabulary Exercises for Toddlers and Preschoolers | Zoolingo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155"/>
          <a:stretch/>
        </p:blipFill>
        <p:spPr bwMode="auto">
          <a:xfrm>
            <a:off x="8028878" y="5613722"/>
            <a:ext cx="4163122" cy="131087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5647966"/>
              </p:ext>
            </p:extLst>
          </p:nvPr>
        </p:nvGraphicFramePr>
        <p:xfrm>
          <a:off x="2083442" y="2911569"/>
          <a:ext cx="9097703" cy="270215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032278">
                  <a:extLst>
                    <a:ext uri="{9D8B030D-6E8A-4147-A177-3AD203B41FA5}">
                      <a16:colId xmlns:a16="http://schemas.microsoft.com/office/drawing/2014/main" val="4041746974"/>
                    </a:ext>
                  </a:extLst>
                </a:gridCol>
                <a:gridCol w="2143911">
                  <a:extLst>
                    <a:ext uri="{9D8B030D-6E8A-4147-A177-3AD203B41FA5}">
                      <a16:colId xmlns:a16="http://schemas.microsoft.com/office/drawing/2014/main" val="639687910"/>
                    </a:ext>
                  </a:extLst>
                </a:gridCol>
                <a:gridCol w="3921514">
                  <a:extLst>
                    <a:ext uri="{9D8B030D-6E8A-4147-A177-3AD203B41FA5}">
                      <a16:colId xmlns:a16="http://schemas.microsoft.com/office/drawing/2014/main" val="1369135429"/>
                    </a:ext>
                  </a:extLst>
                </a:gridCol>
              </a:tblGrid>
              <a:tr h="77475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Dhrama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Joining God and not living any more lives.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384175"/>
                  </a:ext>
                </a:extLst>
              </a:tr>
              <a:tr h="7750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Moksha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Doing bad actions results in this.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62474780"/>
                  </a:ext>
                </a:extLst>
              </a:tr>
              <a:tr h="3773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‘good karma’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Means ‘Duty’ in Hinduism.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62820262"/>
                  </a:ext>
                </a:extLst>
              </a:tr>
              <a:tr h="7750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‘bad karma’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Doing good actions results in this.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76840916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519106" y="282926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3519106" y="328646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569580" y="2327008"/>
            <a:ext cx="3958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Match the definitions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683035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3946</TotalTime>
  <Words>526</Words>
  <Application>Microsoft Office PowerPoint</Application>
  <PresentationFormat>Widescreen</PresentationFormat>
  <Paragraphs>67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Century Gothic</vt:lpstr>
      <vt:lpstr>Letter-join 8</vt:lpstr>
      <vt:lpstr>Times New Roman</vt:lpstr>
      <vt:lpstr>Wingdings 3</vt:lpstr>
      <vt:lpstr>Wisp</vt:lpstr>
      <vt:lpstr>LO: A Hindu life: what is important?</vt:lpstr>
      <vt:lpstr>Discuss</vt:lpstr>
      <vt:lpstr>PowerPoint Presentation</vt:lpstr>
      <vt:lpstr>Duties and responsibilities</vt:lpstr>
      <vt:lpstr>Dhrama</vt:lpstr>
      <vt:lpstr>Choose 1 of the duties and finish these sentences starters for each, in your book. </vt:lpstr>
      <vt:lpstr>https://www.bbc.co.uk/programmes/p02n5v2q </vt:lpstr>
      <vt:lpstr>Moksha</vt:lpstr>
      <vt:lpstr>What are good and bad actions?</vt:lpstr>
      <vt:lpstr>Good karma and bad karma</vt:lpstr>
      <vt:lpstr>Draw a cycle of life like Vraj’s in the clip.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How do Hindus show their faith? Faith in what?</dc:title>
  <dc:creator>C Dolman WOP</dc:creator>
  <cp:lastModifiedBy>C Dolman WOP</cp:lastModifiedBy>
  <cp:revision>63</cp:revision>
  <dcterms:created xsi:type="dcterms:W3CDTF">2020-12-18T17:47:05Z</dcterms:created>
  <dcterms:modified xsi:type="dcterms:W3CDTF">2021-01-07T16:15:11Z</dcterms:modified>
</cp:coreProperties>
</file>