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471" autoAdjust="0"/>
    <p:restoredTop sz="94660"/>
  </p:normalViewPr>
  <p:slideViewPr>
    <p:cSldViewPr snapToGrid="0">
      <p:cViewPr varScale="1">
        <p:scale>
          <a:sx n="85" d="100"/>
          <a:sy n="85" d="100"/>
        </p:scale>
        <p:origin x="52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B126-17B1-46E8-8E73-D8A40D24B54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2452-E530-4B63-A359-9F17D23D1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452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B126-17B1-46E8-8E73-D8A40D24B54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2452-E530-4B63-A359-9F17D23D1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976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B126-17B1-46E8-8E73-D8A40D24B54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2452-E530-4B63-A359-9F17D23D1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831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B126-17B1-46E8-8E73-D8A40D24B54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2452-E530-4B63-A359-9F17D23D1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810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B126-17B1-46E8-8E73-D8A40D24B54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2452-E530-4B63-A359-9F17D23D1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407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B126-17B1-46E8-8E73-D8A40D24B54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2452-E530-4B63-A359-9F17D23D1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489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B126-17B1-46E8-8E73-D8A40D24B54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2452-E530-4B63-A359-9F17D23D1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846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B126-17B1-46E8-8E73-D8A40D24B54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2452-E530-4B63-A359-9F17D23D1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570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B126-17B1-46E8-8E73-D8A40D24B54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2452-E530-4B63-A359-9F17D23D1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317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B126-17B1-46E8-8E73-D8A40D24B54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2452-E530-4B63-A359-9F17D23D1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187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B126-17B1-46E8-8E73-D8A40D24B54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82452-E530-4B63-A359-9F17D23D1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534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CB126-17B1-46E8-8E73-D8A40D24B545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82452-E530-4B63-A359-9F17D23D1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557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655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smtClean="0"/>
              <a:t>19/1/21</a:t>
            </a: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u="sng" dirty="0" smtClean="0"/>
              <a:t>LO: To divide a 2-digit number by 1-digit. 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2200264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333" y="489303"/>
            <a:ext cx="2966156" cy="1325563"/>
          </a:xfrm>
        </p:spPr>
        <p:txBody>
          <a:bodyPr/>
          <a:lstStyle/>
          <a:p>
            <a:pPr algn="ctr"/>
            <a:r>
              <a:rPr lang="en-GB" u="sng" dirty="0" smtClean="0"/>
              <a:t>Starter</a:t>
            </a:r>
            <a:br>
              <a:rPr lang="en-GB" u="sng" dirty="0" smtClean="0"/>
            </a:br>
            <a:r>
              <a:rPr lang="en-GB" sz="3600" dirty="0" smtClean="0"/>
              <a:t>Partitioning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7956" y="84077"/>
            <a:ext cx="6376281" cy="667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896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8487" y="524394"/>
            <a:ext cx="8630355" cy="583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161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956" y="308327"/>
            <a:ext cx="10541000" cy="798865"/>
          </a:xfrm>
        </p:spPr>
        <p:txBody>
          <a:bodyPr>
            <a:normAutofit/>
          </a:bodyPr>
          <a:lstStyle/>
          <a:p>
            <a:r>
              <a:rPr lang="en-GB" sz="2800" dirty="0" smtClean="0"/>
              <a:t>Try this </a:t>
            </a:r>
            <a:r>
              <a:rPr lang="en-GB" sz="2800" dirty="0" smtClean="0"/>
              <a:t>question </a:t>
            </a:r>
            <a:r>
              <a:rPr lang="en-GB" sz="2800" dirty="0" smtClean="0"/>
              <a:t>before we go through it.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8943" y="1107192"/>
            <a:ext cx="7768167" cy="5502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565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490" y="4775199"/>
            <a:ext cx="10608733" cy="1627541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684" y="293511"/>
            <a:ext cx="9421868" cy="436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202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338" y="869244"/>
            <a:ext cx="9967324" cy="343182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305777"/>
            <a:ext cx="10515600" cy="871185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40784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1" y="1690688"/>
            <a:ext cx="9497624" cy="4474281"/>
          </a:xfrm>
          <a:prstGeom prst="rect">
            <a:avLst/>
          </a:prstGeom>
        </p:spPr>
      </p:pic>
      <p:pic>
        <p:nvPicPr>
          <p:cNvPr id="1026" name="Picture 2" descr="Think Solve Expla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551" y="872741"/>
            <a:ext cx="1515215" cy="188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0762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21</Words>
  <Application>Microsoft Office PowerPoint</Application>
  <PresentationFormat>Widescreen</PresentationFormat>
  <Paragraphs>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19/1/21</vt:lpstr>
      <vt:lpstr>Starter Partitioning</vt:lpstr>
      <vt:lpstr>PowerPoint Presentation</vt:lpstr>
      <vt:lpstr>Try this question before we go through it.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19/1/21</dc:title>
  <dc:creator>C Dolman WOP</dc:creator>
  <cp:lastModifiedBy>C Dolman WOP</cp:lastModifiedBy>
  <cp:revision>13</cp:revision>
  <dcterms:created xsi:type="dcterms:W3CDTF">2021-01-12T13:40:45Z</dcterms:created>
  <dcterms:modified xsi:type="dcterms:W3CDTF">2021-01-12T20:36:23Z</dcterms:modified>
</cp:coreProperties>
</file>