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6"/>
    <p:restoredTop sz="94615"/>
  </p:normalViewPr>
  <p:slideViewPr>
    <p:cSldViewPr snapToGrid="0" snapToObjects="1">
      <p:cViewPr varScale="1">
        <p:scale>
          <a:sx n="117" d="100"/>
          <a:sy n="117" d="100"/>
        </p:scale>
        <p:origin x="208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AB51E5-138A-B447-BBE0-50E1C2BB37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FB368D9-EB39-1C46-87DE-BDA9374457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02D5DC-F4EF-6A49-BA77-07EC17162E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A49AD-87C5-C545-B3D4-3CD906F2D854}" type="datetimeFigureOut">
              <a:rPr lang="en-US" smtClean="0"/>
              <a:t>6/21/19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D69076-D3F3-FF47-ABEC-3A62E3DA19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26210F-0A25-D044-A309-9511778602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C0875-4493-B34C-BE2C-0E0DAE38D8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90475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1F18F9-2FB5-7C44-B519-4D9D58C351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43CA55-18CF-084B-9DAC-F3320E8ED0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FFCBF7-D57A-3B44-907E-AA103C905A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A49AD-87C5-C545-B3D4-3CD906F2D854}" type="datetimeFigureOut">
              <a:rPr lang="en-US" smtClean="0"/>
              <a:t>6/21/19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A6E774-848A-E147-B993-9FBB85A394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DFB8F4-D352-2F42-AD8D-A81D8907B1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C0875-4493-B34C-BE2C-0E0DAE38D8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54937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765AB9-E6B2-FA40-8DDC-A2870E2FE0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2C6035-EC0F-264A-A716-9A7A49F734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B9E029-7F2D-C043-B56B-DC110C9B5B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A49AD-87C5-C545-B3D4-3CD906F2D854}" type="datetimeFigureOut">
              <a:rPr lang="en-US" smtClean="0"/>
              <a:t>6/21/19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8700F5-77B4-4647-B9E8-C5D1E904CE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96B879-095D-9343-8030-9B9FF877ED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C0875-4493-B34C-BE2C-0E0DAE38D8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08010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B49DFE-5A35-F74F-8218-41253D5F47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475022-AC89-7448-85B6-E379275BD45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01308FE-3834-2C4E-9A7F-6B3AB256C9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58212F-4994-C846-A31A-E77E7904B0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A49AD-87C5-C545-B3D4-3CD906F2D854}" type="datetimeFigureOut">
              <a:rPr lang="en-US" smtClean="0"/>
              <a:t>6/21/19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218F4A-8666-9E49-B997-BEF1139C7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5629396-2614-DF4C-B074-67836D735A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C0875-4493-B34C-BE2C-0E0DAE38D8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99689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1BAAE5-9E5E-1940-AFDF-A03FB0AB74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EDFE1B-C5C9-3C46-854B-7AE30ABE9D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B44A2A4-A232-5242-AD6C-FCD1A5C75E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DC808D1-BE57-C14E-B47E-0ABA14316EE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A3F0AFC-6A49-EF42-A9D0-A6120D4E06F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11BE07C-C1DE-2F45-8632-C0D1510243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A49AD-87C5-C545-B3D4-3CD906F2D854}" type="datetimeFigureOut">
              <a:rPr lang="en-US" smtClean="0"/>
              <a:t>6/21/19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BDE991-65D8-F34D-96FC-9625D99231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2A70647-3D76-BA48-A620-5BA9E663BC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C0875-4493-B34C-BE2C-0E0DAE38D8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81568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736CE8-A798-9B42-9EF5-48EBAED10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BD04E39-B860-7C4C-94A8-B59E1912A9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A49AD-87C5-C545-B3D4-3CD906F2D854}" type="datetimeFigureOut">
              <a:rPr lang="en-US" smtClean="0"/>
              <a:t>6/21/19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67F1E7C-B207-D244-AC8C-3B1252197C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DE46B6E-93A1-1A47-B956-106B55A7F1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C0875-4493-B34C-BE2C-0E0DAE38D8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12088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D6099B1-4701-C24C-AF6E-30ED666B15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A49AD-87C5-C545-B3D4-3CD906F2D854}" type="datetimeFigureOut">
              <a:rPr lang="en-US" smtClean="0"/>
              <a:t>6/21/19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B428855-FCF3-4545-A488-6859FA42EC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6076943-FC41-0043-832C-F6960CD98F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C0875-4493-B34C-BE2C-0E0DAE38D8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40641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6A36AC-F893-1C47-BF95-E4AC75ED31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3FA45A-04E0-2E40-8109-158CF85ABA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6D199E-456C-474C-AC55-D3CAD16904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EA069D-75B8-BD49-98CE-CEE9C60392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A49AD-87C5-C545-B3D4-3CD906F2D854}" type="datetimeFigureOut">
              <a:rPr lang="en-US" smtClean="0"/>
              <a:t>6/21/19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F121BF2-5D16-3644-8F46-E1D18FAA1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2CF507-A4A2-F34E-95DF-E1B239CB1F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C0875-4493-B34C-BE2C-0E0DAE38D8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9766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E29F52-32FB-4C4B-A9F9-373451B47C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B76A076-9B7C-6744-A701-12895A04B3B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C8E42DE-297D-5547-9137-2A71538043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693DC91-8DA8-A246-966D-F789FB8FFD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A49AD-87C5-C545-B3D4-3CD906F2D854}" type="datetimeFigureOut">
              <a:rPr lang="en-US" smtClean="0"/>
              <a:t>6/21/19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A656908-0AA6-6E4E-B7A5-3F66F1E6DB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139B3D7-D6BD-7A43-8821-A6CAFA3AE4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C0875-4493-B34C-BE2C-0E0DAE38D8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51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E6E9AF-2E6F-6D4A-80A8-B141479779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9AA3340-D8FA-3749-B6C7-7B4FE11D3D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104C4C-8DC0-5342-9E6B-3B3A6B4358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A49AD-87C5-C545-B3D4-3CD906F2D854}" type="datetimeFigureOut">
              <a:rPr lang="en-US" smtClean="0"/>
              <a:t>6/21/19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0D1D0F-4B9D-7C47-AD58-1DD791918F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FD43F1-E986-B949-B2D9-C92F683DB5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C0875-4493-B34C-BE2C-0E0DAE38D8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7814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BCB6406-CAF2-B142-A185-52FCD47E0C0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06ED3B6-9E96-1B45-95B3-0FC1631956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E9DEFC-E3FD-4F47-980B-407E54D93E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A49AD-87C5-C545-B3D4-3CD906F2D854}" type="datetimeFigureOut">
              <a:rPr lang="en-US" smtClean="0"/>
              <a:t>6/21/19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C9E4D3-BA0A-7342-AD72-B6E751CC8D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997D85-0C77-AA4A-A917-4B19734E38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4C0875-4493-B34C-BE2C-0E0DAE38D8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35857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35E34B3-BB62-644F-89F3-BA7C6A7EC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2B634E-A8FB-A84A-ABCB-FDF145DE2D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8AC4BF-3367-5649-A335-1A73A07CE70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0A49AD-87C5-C545-B3D4-3CD906F2D854}" type="datetimeFigureOut">
              <a:rPr lang="en-US" smtClean="0"/>
              <a:t>6/21/19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B27BFF-1F57-E14C-AC5C-B794C08441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0B2EDB-AD7B-3E4E-9C37-7D58A43767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4C0875-4493-B34C-BE2C-0E0DAE38D80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1091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E412555-BB44-0645-92C2-9D1912340B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4979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D89E618-06F7-7649-987D-A8ACC89E2D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0658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1A7D191-0AC1-194A-A68F-249F295CF8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5471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591D3F5-2FDD-A04E-AAD8-712FB05EED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57475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E8C5DAF-642D-D04C-ABD5-34C1579AFD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5156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1401C21-0BC6-F543-9156-4B0B6BC702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36291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AD7BFB4-64C1-7944-9B5A-955A3D38A5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584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9B4E670-F50D-D54E-987A-666B8F498C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5990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A865BCC-6791-D445-9630-C3E37B6556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59719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E485DEA-17A7-BE4D-8B96-B522AD9400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76876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B7EA25C-C3F3-5647-8783-67D0B68506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371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1B713C3-FA92-034A-9A52-1C5954129E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68341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0DEF915-C53F-8647-8463-356DF3A6C7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5250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F744020-5B7C-314E-9CA9-391D2DD7AC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6045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48E54B3-34ED-E448-8522-675EFD698E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70059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9BF4E1B-6EF1-C74E-BBA1-2141BF803D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1515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6CB3E45-FE3D-784B-AD59-C7446DD9F9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5099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917DDCC-BFC3-FF42-B6CF-B3C9614CFB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80843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482409C-30A3-1440-A6F0-8DDB5B0A55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3392282" y="-225065"/>
            <a:ext cx="5406662" cy="7651109"/>
          </a:xfrm>
          <a:prstGeom prst="rect">
            <a:avLst/>
          </a:prstGeom>
          <a:ln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val="38239069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0</Words>
  <Application>Microsoft Macintosh PowerPoint</Application>
  <PresentationFormat>Widescreen</PresentationFormat>
  <Paragraphs>0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Todd</dc:creator>
  <cp:lastModifiedBy>Andrea Todd</cp:lastModifiedBy>
  <cp:revision>2</cp:revision>
  <dcterms:created xsi:type="dcterms:W3CDTF">2019-02-25T16:05:50Z</dcterms:created>
  <dcterms:modified xsi:type="dcterms:W3CDTF">2019-06-21T12:02:31Z</dcterms:modified>
</cp:coreProperties>
</file>