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57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96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90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616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602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03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2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532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776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450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02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F429DC-812E-4C7C-A668-B66174229556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191AE-BC6B-4761-B02D-EAE9348CAB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1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320" t="21885" r="36706" b="10880"/>
          <a:stretch/>
        </p:blipFill>
        <p:spPr>
          <a:xfrm>
            <a:off x="0" y="169817"/>
            <a:ext cx="6859998" cy="927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29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407" t="22526" r="36762" b="9777"/>
          <a:stretch/>
        </p:blipFill>
        <p:spPr>
          <a:xfrm>
            <a:off x="91440" y="251897"/>
            <a:ext cx="6609806" cy="904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488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298" t="22435" r="36699" b="9804"/>
          <a:stretch/>
        </p:blipFill>
        <p:spPr>
          <a:xfrm>
            <a:off x="91440" y="182880"/>
            <a:ext cx="671804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106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35" t="22351" r="36636" b="9762"/>
          <a:stretch/>
        </p:blipFill>
        <p:spPr>
          <a:xfrm>
            <a:off x="27296" y="164553"/>
            <a:ext cx="6830704" cy="930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097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07" t="22387" r="36581" b="9944"/>
          <a:stretch/>
        </p:blipFill>
        <p:spPr>
          <a:xfrm>
            <a:off x="1" y="282704"/>
            <a:ext cx="6858000" cy="910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020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397" t="22417" r="36742" b="9922"/>
          <a:stretch/>
        </p:blipFill>
        <p:spPr>
          <a:xfrm>
            <a:off x="119126" y="250340"/>
            <a:ext cx="6647434" cy="908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86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264" t="22384" r="36570" b="9914"/>
          <a:stretch/>
        </p:blipFill>
        <p:spPr>
          <a:xfrm>
            <a:off x="0" y="281143"/>
            <a:ext cx="6767422" cy="915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409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A4 Paper (210x297 mm)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2021-01-14T20:37:28Z</dcterms:created>
  <dcterms:modified xsi:type="dcterms:W3CDTF">2021-01-14T20:45:59Z</dcterms:modified>
</cp:coreProperties>
</file>