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6" r:id="rId4"/>
    <p:sldId id="262" r:id="rId5"/>
    <p:sldId id="263" r:id="rId6"/>
    <p:sldId id="264" r:id="rId7"/>
    <p:sldId id="261" r:id="rId8"/>
    <p:sldId id="258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86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015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840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575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90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346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0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431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972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80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272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284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Hawthorn – Day Three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Fractions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50" y="4319155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403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3917" y="2198255"/>
            <a:ext cx="9153173" cy="342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13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5491" y="834612"/>
            <a:ext cx="5661891" cy="530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303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11055" y="39358"/>
            <a:ext cx="5689599" cy="613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591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57236" y="123151"/>
            <a:ext cx="5587999" cy="6053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06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5097" y="738909"/>
            <a:ext cx="9754358" cy="5438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590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14255" y="85118"/>
            <a:ext cx="5347854" cy="6974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2908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2036" y="173271"/>
            <a:ext cx="9936374" cy="614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97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230656"/>
            <a:ext cx="10515600" cy="435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4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5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Hawthorn – Day Three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Hawthorn – Day Two</dc:title>
  <dc:creator>S Gavan WOP</dc:creator>
  <cp:lastModifiedBy>S Gavan WOP</cp:lastModifiedBy>
  <cp:revision>3</cp:revision>
  <dcterms:created xsi:type="dcterms:W3CDTF">2021-02-26T14:28:51Z</dcterms:created>
  <dcterms:modified xsi:type="dcterms:W3CDTF">2021-02-27T19:51:11Z</dcterms:modified>
</cp:coreProperties>
</file>