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0" r:id="rId7"/>
    <p:sldId id="263" r:id="rId8"/>
    <p:sldId id="264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C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128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811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105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565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019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710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214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6560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4522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768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317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40163-AD1E-3040-8D82-281BC25EF834}" type="datetimeFigureOut">
              <a:rPr lang="en-US" smtClean="0"/>
              <a:t>10/29/2013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8FEB5-49A0-1F4A-BF60-174EA79D1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62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11538" y="664576"/>
            <a:ext cx="7848600" cy="54721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en-GB" b="1" dirty="0">
              <a:solidFill>
                <a:schemeClr val="tx2"/>
              </a:solidFill>
              <a:latin typeface="Sassoon Infant Md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43781" y="5594085"/>
            <a:ext cx="7056437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+mj-lt"/>
                <a:ea typeface="+mn-ea"/>
                <a:cs typeface="+mn-cs"/>
              </a:rPr>
              <a:t>A task setting </a:t>
            </a:r>
            <a:r>
              <a:rPr lang="en-GB" sz="2000" dirty="0" err="1">
                <a:latin typeface="+mj-lt"/>
                <a:ea typeface="+mn-ea"/>
                <a:cs typeface="+mn-cs"/>
              </a:rPr>
              <a:t>Powerpoint</a:t>
            </a:r>
            <a:r>
              <a:rPr lang="en-GB" sz="2000" dirty="0">
                <a:latin typeface="+mj-lt"/>
                <a:ea typeface="+mn-ea"/>
                <a:cs typeface="+mn-cs"/>
              </a:rPr>
              <a:t> </a:t>
            </a:r>
            <a:r>
              <a:rPr lang="en-GB" sz="2000" dirty="0" smtClean="0">
                <a:latin typeface="+mj-lt"/>
                <a:ea typeface="+mn-ea"/>
                <a:cs typeface="+mn-cs"/>
              </a:rPr>
              <a:t>pack </a:t>
            </a:r>
            <a:r>
              <a:rPr lang="en-GB" sz="2000" dirty="0">
                <a:latin typeface="+mj-lt"/>
                <a:ea typeface="+mn-ea"/>
                <a:cs typeface="+mn-cs"/>
              </a:rPr>
              <a:t>about </a:t>
            </a:r>
            <a:r>
              <a:rPr lang="en-GB" sz="2000" dirty="0" err="1" smtClean="0">
                <a:latin typeface="+mj-lt"/>
                <a:ea typeface="+mn-ea"/>
                <a:cs typeface="+mn-cs"/>
              </a:rPr>
              <a:t>Isambard</a:t>
            </a:r>
            <a:r>
              <a:rPr lang="en-GB" sz="2000" dirty="0" smtClean="0">
                <a:latin typeface="+mj-lt"/>
                <a:ea typeface="+mn-ea"/>
                <a:cs typeface="+mn-cs"/>
              </a:rPr>
              <a:t> Kingdom Brunel</a:t>
            </a:r>
            <a:endParaRPr lang="en-GB" sz="2000" dirty="0">
              <a:latin typeface="+mj-lt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635" y="2739873"/>
            <a:ext cx="2354633" cy="26902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013" y="727568"/>
            <a:ext cx="7260965" cy="2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53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188" y="765175"/>
            <a:ext cx="7848600" cy="54721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079500" y="2414378"/>
            <a:ext cx="6985000" cy="11525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50" y="1269945"/>
            <a:ext cx="812700" cy="9285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745" y="2703248"/>
            <a:ext cx="7358510" cy="376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3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188" y="765175"/>
            <a:ext cx="7848600" cy="54721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833" y="1773238"/>
            <a:ext cx="1505309" cy="2217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481" y="710841"/>
            <a:ext cx="8230313" cy="6529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07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188" y="765175"/>
            <a:ext cx="7848600" cy="54721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172" y="1003745"/>
            <a:ext cx="7590178" cy="5127180"/>
          </a:xfrm>
          <a:prstGeom prst="rect">
            <a:avLst/>
          </a:prstGeom>
        </p:spPr>
      </p:pic>
      <p:sp>
        <p:nvSpPr>
          <p:cNvPr id="9" name="Title 1"/>
          <p:cNvSpPr txBox="1">
            <a:spLocks/>
          </p:cNvSpPr>
          <p:nvPr/>
        </p:nvSpPr>
        <p:spPr bwMode="auto">
          <a:xfrm>
            <a:off x="468313" y="9080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/>
            <a:r>
              <a:rPr lang="en-US" sz="2300" dirty="0">
                <a:latin typeface="Sassoon Infant Md" charset="0"/>
              </a:rPr>
              <a:t/>
            </a:r>
            <a:br>
              <a:rPr lang="en-US" sz="2300" dirty="0">
                <a:latin typeface="Sassoon Infant Md" charset="0"/>
              </a:rPr>
            </a:br>
            <a:endParaRPr lang="en-US" sz="2300" dirty="0">
              <a:latin typeface="Sassoon Infant Md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900113" y="6346825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 smtClean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400" dirty="0" err="1" smtClean="0">
                <a:latin typeface="Arial" pitchFamily="34" charset="0"/>
                <a:cs typeface="Arial" pitchFamily="34" charset="0"/>
              </a:rPr>
              <a:t>nationalmediamusuem</a:t>
            </a:r>
            <a:r>
              <a:rPr lang="en-GB" sz="1400" dirty="0" smtClean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  <a:endParaRPr lang="en-GB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1503" y="3873528"/>
            <a:ext cx="3047970" cy="21366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563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1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703" y="4157932"/>
            <a:ext cx="2232797" cy="1827389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113" y="692150"/>
            <a:ext cx="7541406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15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1188" y="765175"/>
            <a:ext cx="7848600" cy="547211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900113" y="6346825"/>
            <a:ext cx="7488237" cy="322263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 smtClean="0">
                <a:latin typeface="Arial" pitchFamily="34" charset="0"/>
                <a:cs typeface="Arial" pitchFamily="34" charset="0"/>
              </a:rPr>
              <a:t>Photo courtesy of National Maritime Museum(@flickr.com) - granted under creative commons licence - attribution</a:t>
            </a:r>
            <a:endParaRPr lang="en-GB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8132" y="3846098"/>
            <a:ext cx="3736088" cy="22042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843" y="730671"/>
            <a:ext cx="8230313" cy="317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79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00113" y="6357938"/>
            <a:ext cx="7488237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 smtClean="0">
                <a:latin typeface="+mn-lt"/>
                <a:cs typeface="Arial" pitchFamily="34" charset="0"/>
              </a:rPr>
              <a:t>Photo courtesy of </a:t>
            </a:r>
            <a:r>
              <a:rPr lang="en-GB" sz="1400" dirty="0" err="1" smtClean="0">
                <a:latin typeface="+mn-lt"/>
                <a:cs typeface="Arial" pitchFamily="34" charset="0"/>
              </a:rPr>
              <a:t>nationalmaritimemuseum</a:t>
            </a:r>
            <a:r>
              <a:rPr lang="en-GB" sz="1400" dirty="0" smtClean="0">
                <a:latin typeface="+mn-lt"/>
                <a:cs typeface="Arial" pitchFamily="34" charset="0"/>
              </a:rPr>
              <a:t>(@flickr.com) - granted under creative commons licence - attribution</a:t>
            </a:r>
            <a:endParaRPr lang="en-GB" sz="1400" dirty="0">
              <a:latin typeface="+mn-lt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417" y="3520311"/>
            <a:ext cx="3069698" cy="24557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183" y="692150"/>
            <a:ext cx="7620660" cy="281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97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00113" y="6357938"/>
            <a:ext cx="7488237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 smtClean="0">
                <a:latin typeface="+mn-lt"/>
                <a:cs typeface="Arial" pitchFamily="34" charset="0"/>
              </a:rPr>
              <a:t>Photo courtesy of </a:t>
            </a:r>
            <a:r>
              <a:rPr lang="en-GB" sz="1400" dirty="0" err="1" smtClean="0">
                <a:latin typeface="+mn-lt"/>
                <a:cs typeface="Arial" pitchFamily="34" charset="0"/>
              </a:rPr>
              <a:t>M&amp;SLiterayAdventures</a:t>
            </a:r>
            <a:r>
              <a:rPr lang="en-GB" sz="1400" dirty="0" smtClean="0">
                <a:latin typeface="+mn-lt"/>
                <a:cs typeface="Arial" pitchFamily="34" charset="0"/>
              </a:rPr>
              <a:t>(@flickr.com) - granted under creative commons licence - attribution</a:t>
            </a:r>
            <a:endParaRPr lang="en-GB" sz="1400" dirty="0">
              <a:latin typeface="+mn-lt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962" y="4062441"/>
            <a:ext cx="3048538" cy="1933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528" y="730974"/>
            <a:ext cx="7541406" cy="415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78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900113" y="6357938"/>
            <a:ext cx="7488237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1400" dirty="0" smtClean="0">
                <a:latin typeface="+mn-lt"/>
                <a:cs typeface="Arial" pitchFamily="34" charset="0"/>
              </a:rPr>
              <a:t>Photo courtesy of </a:t>
            </a:r>
            <a:r>
              <a:rPr lang="en-GB" sz="1400" dirty="0">
                <a:latin typeface="+mn-lt"/>
                <a:cs typeface="Arial" charset="0"/>
              </a:rPr>
              <a:t> d o l f </a:t>
            </a:r>
            <a:r>
              <a:rPr lang="en-GB" sz="1400" dirty="0" err="1">
                <a:latin typeface="+mn-lt"/>
                <a:cs typeface="Arial" charset="0"/>
              </a:rPr>
              <a:t>i</a:t>
            </a:r>
            <a:r>
              <a:rPr lang="en-GB" sz="1400" dirty="0">
                <a:latin typeface="+mn-lt"/>
                <a:cs typeface="Arial" charset="0"/>
              </a:rPr>
              <a:t> </a:t>
            </a:r>
            <a:r>
              <a:rPr lang="en-GB" sz="1400" dirty="0" smtClean="0">
                <a:latin typeface="+mn-lt"/>
                <a:cs typeface="Arial" pitchFamily="34" charset="0"/>
              </a:rPr>
              <a:t>(@flickr.com) - granted under creative commons licence - attribution</a:t>
            </a:r>
            <a:endParaRPr lang="en-GB" sz="1400" dirty="0">
              <a:latin typeface="+mn-lt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725" y="3339203"/>
            <a:ext cx="4374550" cy="27340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810" y="700776"/>
            <a:ext cx="7541406" cy="26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27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5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202" name="TextBox 28"/>
          <p:cNvSpPr txBox="1">
            <a:spLocks noChangeArrowheads="1"/>
          </p:cNvSpPr>
          <p:nvPr/>
        </p:nvSpPr>
        <p:spPr bwMode="auto">
          <a:xfrm>
            <a:off x="1327150" y="3408363"/>
            <a:ext cx="1670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/>
              <a:t>TEXT HERE</a:t>
            </a:r>
          </a:p>
        </p:txBody>
      </p:sp>
      <p:sp>
        <p:nvSpPr>
          <p:cNvPr id="8203" name="TextBox 37"/>
          <p:cNvSpPr txBox="1">
            <a:spLocks noChangeArrowheads="1"/>
          </p:cNvSpPr>
          <p:nvPr/>
        </p:nvSpPr>
        <p:spPr bwMode="auto">
          <a:xfrm>
            <a:off x="1171575" y="5184775"/>
            <a:ext cx="1670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/>
              <a:t>TEXT HERE</a:t>
            </a:r>
          </a:p>
        </p:txBody>
      </p:sp>
      <p:sp>
        <p:nvSpPr>
          <p:cNvPr id="8204" name="TextBox 38"/>
          <p:cNvSpPr txBox="1">
            <a:spLocks noChangeArrowheads="1"/>
          </p:cNvSpPr>
          <p:nvPr/>
        </p:nvSpPr>
        <p:spPr bwMode="auto">
          <a:xfrm>
            <a:off x="3716338" y="2830513"/>
            <a:ext cx="1670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/>
              <a:t>TEXT HERE</a:t>
            </a:r>
          </a:p>
        </p:txBody>
      </p:sp>
      <p:sp>
        <p:nvSpPr>
          <p:cNvPr id="8205" name="TextBox 39"/>
          <p:cNvSpPr txBox="1">
            <a:spLocks noChangeArrowheads="1"/>
          </p:cNvSpPr>
          <p:nvPr/>
        </p:nvSpPr>
        <p:spPr bwMode="auto">
          <a:xfrm>
            <a:off x="5607050" y="3175000"/>
            <a:ext cx="1668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/>
              <a:t>TEXT HERE</a:t>
            </a:r>
          </a:p>
        </p:txBody>
      </p:sp>
      <p:sp>
        <p:nvSpPr>
          <p:cNvPr id="8206" name="TextBox 40"/>
          <p:cNvSpPr txBox="1">
            <a:spLocks noChangeArrowheads="1"/>
          </p:cNvSpPr>
          <p:nvPr/>
        </p:nvSpPr>
        <p:spPr bwMode="auto">
          <a:xfrm>
            <a:off x="6029325" y="5141913"/>
            <a:ext cx="1668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GB"/>
              <a:t>TEXT HERE</a:t>
            </a:r>
          </a:p>
        </p:txBody>
      </p:sp>
      <p:sp>
        <p:nvSpPr>
          <p:cNvPr id="8207" name="TextBox 41"/>
          <p:cNvSpPr txBox="1">
            <a:spLocks noChangeArrowheads="1"/>
          </p:cNvSpPr>
          <p:nvPr/>
        </p:nvSpPr>
        <p:spPr bwMode="auto">
          <a:xfrm>
            <a:off x="3949700" y="5754688"/>
            <a:ext cx="1670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GB"/>
              <a:t>TEXT HERE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81" y="1001437"/>
            <a:ext cx="8053514" cy="181066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7962" y="3121393"/>
            <a:ext cx="3792041" cy="280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114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84213" y="692150"/>
            <a:ext cx="7848600" cy="54737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1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900113" y="981075"/>
            <a:ext cx="7343775" cy="5762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173" y="2600315"/>
            <a:ext cx="1310386" cy="19145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814" y="981075"/>
            <a:ext cx="7602371" cy="42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76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4" descr="birdy - Cop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836613"/>
            <a:ext cx="3500438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5"/>
          <p:cNvSpPr txBox="1">
            <a:spLocks noChangeArrowheads="1"/>
          </p:cNvSpPr>
          <p:nvPr/>
        </p:nvSpPr>
        <p:spPr bwMode="auto">
          <a:xfrm>
            <a:off x="3276600" y="3860800"/>
            <a:ext cx="53990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>
              <a:defRPr sz="28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4800"/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354140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104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ＭＳ Ｐゴシック</vt:lpstr>
      <vt:lpstr>Arial</vt:lpstr>
      <vt:lpstr>Calibri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Becca Keen</dc:creator>
  <cp:lastModifiedBy>Twinkl</cp:lastModifiedBy>
  <cp:revision>30</cp:revision>
  <dcterms:created xsi:type="dcterms:W3CDTF">2013-10-27T15:30:37Z</dcterms:created>
  <dcterms:modified xsi:type="dcterms:W3CDTF">2013-10-29T12:18:20Z</dcterms:modified>
</cp:coreProperties>
</file>