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70" r:id="rId5"/>
    <p:sldId id="271" r:id="rId6"/>
    <p:sldId id="272" r:id="rId7"/>
    <p:sldId id="273" r:id="rId8"/>
    <p:sldId id="278" r:id="rId9"/>
    <p:sldId id="274" r:id="rId10"/>
    <p:sldId id="275" r:id="rId11"/>
    <p:sldId id="279" r:id="rId12"/>
    <p:sldId id="276" r:id="rId13"/>
    <p:sldId id="277" r:id="rId14"/>
    <p:sldId id="280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11.2.21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Measuring Perimeter</a:t>
            </a:r>
            <a:r>
              <a:rPr lang="en-GB" u="sng" dirty="0" smtClean="0"/>
              <a:t>.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695450" y="4010297"/>
            <a:ext cx="6008914" cy="101890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5175" t="23066" r="11650" b="19067"/>
          <a:stretch/>
        </p:blipFill>
        <p:spPr>
          <a:xfrm>
            <a:off x="1938527" y="786384"/>
            <a:ext cx="8439975" cy="516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875" t="13333" r="50125" b="20134"/>
          <a:stretch/>
        </p:blipFill>
        <p:spPr>
          <a:xfrm>
            <a:off x="3218688" y="0"/>
            <a:ext cx="60471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09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825" t="14666" r="17350" b="19067"/>
          <a:stretch/>
        </p:blipFill>
        <p:spPr>
          <a:xfrm>
            <a:off x="3557016" y="0"/>
            <a:ext cx="5671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62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7175" t="13867" r="51925" b="23867"/>
          <a:stretch/>
        </p:blipFill>
        <p:spPr>
          <a:xfrm>
            <a:off x="3310127" y="0"/>
            <a:ext cx="6050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48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7332" y="1"/>
            <a:ext cx="5852977" cy="686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44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2143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8701" t="22800" r="16450" b="24667"/>
          <a:stretch/>
        </p:blipFill>
        <p:spPr>
          <a:xfrm>
            <a:off x="2889504" y="1149390"/>
            <a:ext cx="7399674" cy="487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9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7" y="148931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1175" t="41465" r="16675" b="11734"/>
          <a:stretch/>
        </p:blipFill>
        <p:spPr>
          <a:xfrm>
            <a:off x="2779775" y="1197864"/>
            <a:ext cx="7862121" cy="491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89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94" y="156120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5375" t="25333" r="23725" b="51600"/>
          <a:stretch/>
        </p:blipFill>
        <p:spPr>
          <a:xfrm>
            <a:off x="3282696" y="237743"/>
            <a:ext cx="7022592" cy="29488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5600" t="49200" r="25000" b="30534"/>
          <a:stretch/>
        </p:blipFill>
        <p:spPr>
          <a:xfrm>
            <a:off x="3282696" y="3867912"/>
            <a:ext cx="6202038" cy="240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59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5900" t="48000" r="23125" b="24667"/>
          <a:stretch/>
        </p:blipFill>
        <p:spPr>
          <a:xfrm>
            <a:off x="1856231" y="1546996"/>
            <a:ext cx="8139097" cy="403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6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5225" t="44133" r="23350" b="9866"/>
          <a:stretch/>
        </p:blipFill>
        <p:spPr>
          <a:xfrm>
            <a:off x="3255264" y="813815"/>
            <a:ext cx="6629400" cy="545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16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68" y="18224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5075" t="68533" r="23350" b="8000"/>
          <a:stretch/>
        </p:blipFill>
        <p:spPr>
          <a:xfrm>
            <a:off x="2386584" y="1507807"/>
            <a:ext cx="7936992" cy="3318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603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5275" t="37200" r="26575" b="21733"/>
          <a:stretch/>
        </p:blipFill>
        <p:spPr>
          <a:xfrm>
            <a:off x="1673352" y="1225296"/>
            <a:ext cx="8979408" cy="430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299838" y="1690688"/>
            <a:ext cx="2997073" cy="324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10</Words>
  <Application>Microsoft Office PowerPoint</Application>
  <PresentationFormat>Widescreen</PresentationFormat>
  <Paragraphs>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11.2.21 LO: Measuring Perimeter.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53</cp:revision>
  <dcterms:created xsi:type="dcterms:W3CDTF">2021-01-25T10:37:31Z</dcterms:created>
  <dcterms:modified xsi:type="dcterms:W3CDTF">2021-02-03T17:37:46Z</dcterms:modified>
</cp:coreProperties>
</file>