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12.3.21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/>
              <a:t>Understand unit and non-unit </a:t>
            </a:r>
            <a:r>
              <a:rPr lang="en-GB" u="sng" dirty="0" smtClean="0"/>
              <a:t>fractions.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900" t="22135" r="10900" b="12399"/>
          <a:stretch/>
        </p:blipFill>
        <p:spPr>
          <a:xfrm>
            <a:off x="1865376" y="740664"/>
            <a:ext cx="8668512" cy="548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025" t="13868" r="50500" b="19067"/>
          <a:stretch/>
        </p:blipFill>
        <p:spPr>
          <a:xfrm>
            <a:off x="3300984" y="0"/>
            <a:ext cx="580644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900" t="16000" r="17575" b="19067"/>
          <a:stretch/>
        </p:blipFill>
        <p:spPr>
          <a:xfrm>
            <a:off x="3255264" y="-2224"/>
            <a:ext cx="5733288" cy="686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675" t="13600" r="50425" b="16134"/>
          <a:stretch/>
        </p:blipFill>
        <p:spPr>
          <a:xfrm>
            <a:off x="3108960" y="0"/>
            <a:ext cx="5897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000" t="13200" r="16300" b="18400"/>
          <a:stretch/>
        </p:blipFill>
        <p:spPr>
          <a:xfrm>
            <a:off x="3150117" y="0"/>
            <a:ext cx="5829291" cy="685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450" t="20533" r="10675" b="42667"/>
          <a:stretch/>
        </p:blipFill>
        <p:spPr>
          <a:xfrm>
            <a:off x="3118104" y="3889"/>
            <a:ext cx="6171114" cy="3662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450" t="57733" r="10675" b="10267"/>
          <a:stretch/>
        </p:blipFill>
        <p:spPr>
          <a:xfrm>
            <a:off x="5605272" y="3710104"/>
            <a:ext cx="6099048" cy="314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500" t="18267" r="10900" b="53975"/>
          <a:stretch/>
        </p:blipFill>
        <p:spPr>
          <a:xfrm>
            <a:off x="3319272" y="76082"/>
            <a:ext cx="5760720" cy="2676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500" t="51524" r="10900" b="15349"/>
          <a:stretch/>
        </p:blipFill>
        <p:spPr>
          <a:xfrm>
            <a:off x="2912364" y="2996875"/>
            <a:ext cx="6574536" cy="364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925" t="16667" r="10825" b="50666"/>
          <a:stretch/>
        </p:blipFill>
        <p:spPr>
          <a:xfrm>
            <a:off x="2295143" y="1455557"/>
            <a:ext cx="8174363" cy="42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150" t="49706" r="10600" b="9467"/>
          <a:stretch/>
        </p:blipFill>
        <p:spPr>
          <a:xfrm>
            <a:off x="2304288" y="1279876"/>
            <a:ext cx="7973568" cy="519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200" t="32134" r="26350" b="36133"/>
          <a:stretch/>
        </p:blipFill>
        <p:spPr>
          <a:xfrm>
            <a:off x="1682496" y="1911096"/>
            <a:ext cx="9208008" cy="339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376" t="52800" r="23424" b="36533"/>
          <a:stretch/>
        </p:blipFill>
        <p:spPr>
          <a:xfrm>
            <a:off x="1810512" y="2294192"/>
            <a:ext cx="8939174" cy="190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12.3.21 LO: Understand unit and non-unit fractions.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22</cp:revision>
  <dcterms:created xsi:type="dcterms:W3CDTF">2021-01-25T10:37:31Z</dcterms:created>
  <dcterms:modified xsi:type="dcterms:W3CDTF">2021-02-25T15:34:01Z</dcterms:modified>
</cp:coreProperties>
</file>