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57" r:id="rId5"/>
  </p:sldIdLst>
  <p:sldSz cx="16256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0" d="100"/>
          <a:sy n="40" d="100"/>
        </p:scale>
        <p:origin x="117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995312"/>
            <a:ext cx="13817600" cy="4244622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6403623"/>
            <a:ext cx="12192000" cy="2943577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799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25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4" y="3039537"/>
            <a:ext cx="14020800" cy="5071532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4" y="8159048"/>
            <a:ext cx="14020800" cy="2666999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/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984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3245556"/>
            <a:ext cx="690880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3245556"/>
            <a:ext cx="690880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900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649114"/>
            <a:ext cx="14020800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9" y="2988734"/>
            <a:ext cx="6877049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9" y="4453467"/>
            <a:ext cx="6877049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1" y="2988734"/>
            <a:ext cx="6910917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1" y="4453467"/>
            <a:ext cx="6910917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932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26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6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755425"/>
            <a:ext cx="8229600" cy="8664222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22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755425"/>
            <a:ext cx="8229600" cy="8664222"/>
          </a:xfrm>
        </p:spPr>
        <p:txBody>
          <a:bodyPr anchor="t"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10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1" y="649111"/>
            <a:ext cx="3505200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1" y="649111"/>
            <a:ext cx="10312400" cy="103321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39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649114"/>
            <a:ext cx="14020800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3245556"/>
            <a:ext cx="14020800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11300181"/>
            <a:ext cx="54864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870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625620" rtl="0" eaLnBrk="1" latinLnBrk="0" hangingPunct="1">
        <a:lnSpc>
          <a:spcPct val="90000"/>
        </a:lnSpc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405" indent="-406405" algn="l" defTabSz="1625620" rtl="0" eaLnBrk="1" latinLnBrk="0" hangingPunct="1">
        <a:lnSpc>
          <a:spcPct val="90000"/>
        </a:lnSpc>
        <a:spcBef>
          <a:spcPts val="1778"/>
        </a:spcBef>
        <a:buFont typeface="Arial" panose="020B0604020202020204" pitchFamily="34" charset="0"/>
        <a:buChar char="•"/>
        <a:defRPr sz="4978" kern="1200">
          <a:solidFill>
            <a:schemeClr val="tx1"/>
          </a:solidFill>
          <a:latin typeface="+mn-lt"/>
          <a:ea typeface="+mn-ea"/>
          <a:cs typeface="+mn-cs"/>
        </a:defRPr>
      </a:lvl1pPr>
      <a:lvl2pPr marL="121921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3267" t="17544" r="52365" b="10527"/>
          <a:stretch/>
        </p:blipFill>
        <p:spPr>
          <a:xfrm>
            <a:off x="946483" y="-1"/>
            <a:ext cx="4590717" cy="120797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40362" t="18070" r="45329" b="10526"/>
          <a:stretch/>
        </p:blipFill>
        <p:spPr>
          <a:xfrm>
            <a:off x="8662737" y="0"/>
            <a:ext cx="4764504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54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059" t="18245" r="52336" b="10351"/>
          <a:stretch/>
        </p:blipFill>
        <p:spPr>
          <a:xfrm>
            <a:off x="1315452" y="1"/>
            <a:ext cx="4539916" cy="12192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0263" t="18422" r="45132" b="10702"/>
          <a:stretch/>
        </p:blipFill>
        <p:spPr>
          <a:xfrm>
            <a:off x="8486272" y="1"/>
            <a:ext cx="4475749" cy="12217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27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158" t="17720" r="52434" b="10000"/>
          <a:stretch/>
        </p:blipFill>
        <p:spPr>
          <a:xfrm>
            <a:off x="1235242" y="0"/>
            <a:ext cx="4491790" cy="12192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0263" t="17895" r="45132" b="10351"/>
          <a:stretch/>
        </p:blipFill>
        <p:spPr>
          <a:xfrm>
            <a:off x="8983577" y="0"/>
            <a:ext cx="4636169" cy="12235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5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2763" t="29298" r="52829" b="37017"/>
          <a:stretch/>
        </p:blipFill>
        <p:spPr>
          <a:xfrm>
            <a:off x="208547" y="0"/>
            <a:ext cx="6015789" cy="83752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40066" t="17719" r="44737" b="11052"/>
          <a:stretch/>
        </p:blipFill>
        <p:spPr>
          <a:xfrm>
            <a:off x="9464841" y="0"/>
            <a:ext cx="4604085" cy="12138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78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0</Words>
  <Application>Microsoft Office PowerPoint</Application>
  <PresentationFormat>Custom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3</cp:revision>
  <dcterms:created xsi:type="dcterms:W3CDTF">2021-01-23T16:21:51Z</dcterms:created>
  <dcterms:modified xsi:type="dcterms:W3CDTF">2021-01-23T16:39:50Z</dcterms:modified>
</cp:coreProperties>
</file>